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theme/theme2.xml" ContentType="application/vnd.openxmlformats-officedocument.theme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9" r:id="rId1"/>
    <p:sldMasterId id="2147483855" r:id="rId2"/>
    <p:sldMasterId id="2147483868" r:id="rId3"/>
  </p:sldMasterIdLst>
  <p:notesMasterIdLst>
    <p:notesMasterId r:id="rId40"/>
  </p:notesMasterIdLst>
  <p:sldIdLst>
    <p:sldId id="1448" r:id="rId4"/>
    <p:sldId id="1463" r:id="rId5"/>
    <p:sldId id="1054" r:id="rId6"/>
    <p:sldId id="1458" r:id="rId7"/>
    <p:sldId id="1446" r:id="rId8"/>
    <p:sldId id="1447" r:id="rId9"/>
    <p:sldId id="1462" r:id="rId10"/>
    <p:sldId id="1457" r:id="rId11"/>
    <p:sldId id="1461" r:id="rId12"/>
    <p:sldId id="1453" r:id="rId13"/>
    <p:sldId id="1456" r:id="rId14"/>
    <p:sldId id="1465" r:id="rId15"/>
    <p:sldId id="1455" r:id="rId16"/>
    <p:sldId id="1464" r:id="rId17"/>
    <p:sldId id="1449" r:id="rId18"/>
    <p:sldId id="1467" r:id="rId19"/>
    <p:sldId id="1468" r:id="rId20"/>
    <p:sldId id="1469" r:id="rId21"/>
    <p:sldId id="1470" r:id="rId22"/>
    <p:sldId id="1451" r:id="rId23"/>
    <p:sldId id="1474" r:id="rId24"/>
    <p:sldId id="1475" r:id="rId25"/>
    <p:sldId id="1476" r:id="rId26"/>
    <p:sldId id="1471" r:id="rId27"/>
    <p:sldId id="1479" r:id="rId28"/>
    <p:sldId id="1480" r:id="rId29"/>
    <p:sldId id="1472" r:id="rId30"/>
    <p:sldId id="1477" r:id="rId31"/>
    <p:sldId id="1473" r:id="rId32"/>
    <p:sldId id="1481" r:id="rId33"/>
    <p:sldId id="1482" r:id="rId34"/>
    <p:sldId id="1483" r:id="rId35"/>
    <p:sldId id="1484" r:id="rId36"/>
    <p:sldId id="1430" r:id="rId37"/>
    <p:sldId id="1466" r:id="rId38"/>
    <p:sldId id="1229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D94C"/>
    <a:srgbClr val="5962A7"/>
    <a:srgbClr val="848BBE"/>
    <a:srgbClr val="B8BADA"/>
    <a:srgbClr val="787CB5"/>
    <a:srgbClr val="B0B2D6"/>
    <a:srgbClr val="D1D2E5"/>
    <a:srgbClr val="AAACD2"/>
    <a:srgbClr val="B0B3D6"/>
    <a:srgbClr val="9396C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14C72BE-2F1E-4A76-9F01-27909DF0B186}" v="4561" dt="2022-11-02T11:04:56.253"/>
    <p1510:client id="{69451C41-FE5C-4F21-AAD8-F851569A43E9}" v="541" dt="2022-11-02T12:40:00.956"/>
    <p1510:client id="{B5A311BD-84C3-48A2-8549-CD33D3F034EF}" v="807" dt="2022-11-15T18:31:31.377"/>
    <p1510:client id="{C36C5538-21E3-4474-B4FF-84E513F8BD87}" v="1" dt="2022-10-20T15:21:44.367"/>
    <p1510:client id="{F6247187-B650-4CF5-90BD-E013E4C0C48A}" v="1" dt="2022-11-14T20:03:56.030"/>
    <p1510:client id="{FE7065DC-326A-4FD5-BD14-AEBCCEB56902}" v="1" dt="2022-11-11T14:09:46.61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830" autoAdjust="0"/>
    <p:restoredTop sz="93372" autoAdjust="0"/>
  </p:normalViewPr>
  <p:slideViewPr>
    <p:cSldViewPr snapToGrid="0">
      <p:cViewPr varScale="1">
        <p:scale>
          <a:sx n="128" d="100"/>
          <a:sy n="128" d="100"/>
        </p:scale>
        <p:origin x="306" y="12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viewProps" Target="view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notesMaster" Target="notesMasters/notesMaster1.xml"/><Relationship Id="rId45" Type="http://schemas.microsoft.com/office/2015/10/relationships/revisionInfo" Target="revisionInfo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theme" Target="theme/theme1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20" Type="http://schemas.openxmlformats.org/officeDocument/2006/relationships/slide" Target="slides/slide17.xml"/><Relationship Id="rId4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983D82-ACC5-4450-9E49-F8C58CF60F2C}" type="datetimeFigureOut">
              <a:rPr lang="de-DE" smtClean="0"/>
              <a:t>15.11.2022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C1744C-C1A7-4B0C-A431-3C6D3E9C1379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035095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6E7EC0-9BE3-5541-9D76-7DE32A6C9D4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4198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6E7EC0-9BE3-5541-9D76-7DE32A6C9D4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4393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6E7EC0-9BE3-5541-9D76-7DE32A6C9D4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2648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6E7EC0-9BE3-5541-9D76-7DE32A6C9D4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234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6E7EC0-9BE3-5541-9D76-7DE32A6C9D4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7901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6E7EC0-9BE3-5541-9D76-7DE32A6C9D4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7533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6E7EC0-9BE3-5541-9D76-7DE32A6C9D4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7223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6E7EC0-9BE3-5541-9D76-7DE32A6C9D4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5461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6E7EC0-9BE3-5541-9D76-7DE32A6C9D4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43066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6E7EC0-9BE3-5541-9D76-7DE32A6C9D4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083920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6E7EC0-9BE3-5541-9D76-7DE32A6C9D4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6596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6E7EC0-9BE3-5541-9D76-7DE32A6C9D4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74182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6E7EC0-9BE3-5541-9D76-7DE32A6C9D4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04765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6E7EC0-9BE3-5541-9D76-7DE32A6C9D4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63614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6E7EC0-9BE3-5541-9D76-7DE32A6C9D4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93850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6E7EC0-9BE3-5541-9D76-7DE32A6C9D4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34285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6E7EC0-9BE3-5541-9D76-7DE32A6C9D4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88380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6E7EC0-9BE3-5541-9D76-7DE32A6C9D4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05287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6E7EC0-9BE3-5541-9D76-7DE32A6C9D4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14494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6E7EC0-9BE3-5541-9D76-7DE32A6C9D4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0674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6E7EC0-9BE3-5541-9D76-7DE32A6C9D4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9685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6E7EC0-9BE3-5541-9D76-7DE32A6C9D4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969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6E7EC0-9BE3-5541-9D76-7DE32A6C9D4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29978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6E7EC0-9BE3-5541-9D76-7DE32A6C9D4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3080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6E7EC0-9BE3-5541-9D76-7DE32A6C9D4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909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6E7EC0-9BE3-5541-9D76-7DE32A6C9D4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09341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6E7EC0-9BE3-5541-9D76-7DE32A6C9D4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0159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6E7EC0-9BE3-5541-9D76-7DE32A6C9D4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37689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6E7EC0-9BE3-5541-9D76-7DE32A6C9D4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58131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6E7EC0-9BE3-5541-9D76-7DE32A6C9D4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2723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6E7EC0-9BE3-5541-9D76-7DE32A6C9D4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9569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6E7EC0-9BE3-5541-9D76-7DE32A6C9D4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5308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6E7EC0-9BE3-5541-9D76-7DE32A6C9D4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6322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6E7EC0-9BE3-5541-9D76-7DE32A6C9D4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7771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6E7EC0-9BE3-5541-9D76-7DE32A6C9D4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6339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6E7EC0-9BE3-5541-9D76-7DE32A6C9D4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0723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0_Full Image without Header &amp;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772259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21_Full Image without Header &amp;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67EB5D2-D0EA-40CC-9288-02B96367B4E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95400" y="2300968"/>
            <a:ext cx="4852502" cy="3189990"/>
          </a:xfrm>
          <a:custGeom>
            <a:avLst/>
            <a:gdLst>
              <a:gd name="connsiteX0" fmla="*/ 0 w 4852502"/>
              <a:gd name="connsiteY0" fmla="*/ 0 h 3189990"/>
              <a:gd name="connsiteX1" fmla="*/ 946871 w 4852502"/>
              <a:gd name="connsiteY1" fmla="*/ 0 h 3189990"/>
              <a:gd name="connsiteX2" fmla="*/ 1637192 w 4852502"/>
              <a:gd name="connsiteY2" fmla="*/ 2189110 h 3189990"/>
              <a:gd name="connsiteX3" fmla="*/ 1859985 w 4852502"/>
              <a:gd name="connsiteY3" fmla="*/ 1524107 h 3189990"/>
              <a:gd name="connsiteX4" fmla="*/ 1343510 w 4852502"/>
              <a:gd name="connsiteY4" fmla="*/ 0 h 3189990"/>
              <a:gd name="connsiteX5" fmla="*/ 2145228 w 4852502"/>
              <a:gd name="connsiteY5" fmla="*/ 0 h 3189990"/>
              <a:gd name="connsiteX6" fmla="*/ 2423719 w 4852502"/>
              <a:gd name="connsiteY6" fmla="*/ 984002 h 3189990"/>
              <a:gd name="connsiteX7" fmla="*/ 2707274 w 4852502"/>
              <a:gd name="connsiteY7" fmla="*/ 0 h 3189990"/>
              <a:gd name="connsiteX8" fmla="*/ 3508992 w 4852502"/>
              <a:gd name="connsiteY8" fmla="*/ 0 h 3189990"/>
              <a:gd name="connsiteX9" fmla="*/ 2984078 w 4852502"/>
              <a:gd name="connsiteY9" fmla="*/ 1524107 h 3189990"/>
              <a:gd name="connsiteX10" fmla="*/ 3213622 w 4852502"/>
              <a:gd name="connsiteY10" fmla="*/ 2189110 h 3189990"/>
              <a:gd name="connsiteX11" fmla="*/ 3898880 w 4852502"/>
              <a:gd name="connsiteY11" fmla="*/ 0 h 3189990"/>
              <a:gd name="connsiteX12" fmla="*/ 4852502 w 4852502"/>
              <a:gd name="connsiteY12" fmla="*/ 0 h 3189990"/>
              <a:gd name="connsiteX13" fmla="*/ 3603510 w 4852502"/>
              <a:gd name="connsiteY13" fmla="*/ 3189990 h 3189990"/>
              <a:gd name="connsiteX14" fmla="*/ 2877745 w 4852502"/>
              <a:gd name="connsiteY14" fmla="*/ 3189990 h 3189990"/>
              <a:gd name="connsiteX15" fmla="*/ 2423719 w 4852502"/>
              <a:gd name="connsiteY15" fmla="*/ 2050708 h 3189990"/>
              <a:gd name="connsiteX16" fmla="*/ 1974758 w 4852502"/>
              <a:gd name="connsiteY16" fmla="*/ 3189990 h 3189990"/>
              <a:gd name="connsiteX17" fmla="*/ 1248992 w 4852502"/>
              <a:gd name="connsiteY17" fmla="*/ 3189990 h 3189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4852502" h="3189990">
                <a:moveTo>
                  <a:pt x="0" y="0"/>
                </a:moveTo>
                <a:lnTo>
                  <a:pt x="946871" y="0"/>
                </a:lnTo>
                <a:lnTo>
                  <a:pt x="1637192" y="2189110"/>
                </a:lnTo>
                <a:lnTo>
                  <a:pt x="1859985" y="1524107"/>
                </a:lnTo>
                <a:lnTo>
                  <a:pt x="1343510" y="0"/>
                </a:lnTo>
                <a:lnTo>
                  <a:pt x="2145228" y="0"/>
                </a:lnTo>
                <a:lnTo>
                  <a:pt x="2423719" y="984002"/>
                </a:lnTo>
                <a:lnTo>
                  <a:pt x="2707274" y="0"/>
                </a:lnTo>
                <a:lnTo>
                  <a:pt x="3508992" y="0"/>
                </a:lnTo>
                <a:lnTo>
                  <a:pt x="2984078" y="1524107"/>
                </a:lnTo>
                <a:lnTo>
                  <a:pt x="3213622" y="2189110"/>
                </a:lnTo>
                <a:lnTo>
                  <a:pt x="3898880" y="0"/>
                </a:lnTo>
                <a:lnTo>
                  <a:pt x="4852502" y="0"/>
                </a:lnTo>
                <a:lnTo>
                  <a:pt x="3603510" y="3189990"/>
                </a:lnTo>
                <a:lnTo>
                  <a:pt x="2877745" y="3189990"/>
                </a:lnTo>
                <a:lnTo>
                  <a:pt x="2423719" y="2050708"/>
                </a:lnTo>
                <a:lnTo>
                  <a:pt x="1974758" y="3189990"/>
                </a:lnTo>
                <a:lnTo>
                  <a:pt x="1248992" y="318999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4" name="Title 6">
            <a:extLst>
              <a:ext uri="{FF2B5EF4-FFF2-40B4-BE49-F238E27FC236}">
                <a16:creationId xmlns:a16="http://schemas.microsoft.com/office/drawing/2014/main" id="{96D2931D-00FF-46C3-BFEC-3C722D596D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527905"/>
            <a:ext cx="10922000" cy="502749"/>
          </a:xfrm>
        </p:spPr>
        <p:txBody>
          <a:bodyPr/>
          <a:lstStyle>
            <a:lvl1pPr>
              <a:defRPr sz="2800">
                <a:latin typeface="Raleway Black" panose="020B0A03030101060003" pitchFamily="34" charset="0"/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12523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1_Full Image without Header &amp;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0" y="-2"/>
            <a:ext cx="12192000" cy="3676651"/>
          </a:xfrm>
          <a:custGeom>
            <a:avLst/>
            <a:gdLst>
              <a:gd name="connsiteX0" fmla="*/ 0 w 12192000"/>
              <a:gd name="connsiteY0" fmla="*/ 0 h 2752724"/>
              <a:gd name="connsiteX1" fmla="*/ 12192000 w 12192000"/>
              <a:gd name="connsiteY1" fmla="*/ 0 h 2752724"/>
              <a:gd name="connsiteX2" fmla="*/ 12192000 w 12192000"/>
              <a:gd name="connsiteY2" fmla="*/ 2752724 h 2752724"/>
              <a:gd name="connsiteX3" fmla="*/ 0 w 12192000"/>
              <a:gd name="connsiteY3" fmla="*/ 2752724 h 2752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2752724">
                <a:moveTo>
                  <a:pt x="0" y="0"/>
                </a:moveTo>
                <a:lnTo>
                  <a:pt x="12192000" y="0"/>
                </a:lnTo>
                <a:lnTo>
                  <a:pt x="12192000" y="2752724"/>
                </a:lnTo>
                <a:lnTo>
                  <a:pt x="0" y="2752724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04282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45_Full Image without Header &amp;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211DD5DF-DC99-475B-B4DF-CB0A2ED61B7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439816" y="0"/>
            <a:ext cx="7752184" cy="6858000"/>
          </a:xfrm>
          <a:custGeom>
            <a:avLst/>
            <a:gdLst>
              <a:gd name="connsiteX0" fmla="*/ 0 w 4828804"/>
              <a:gd name="connsiteY0" fmla="*/ 0 h 4250034"/>
              <a:gd name="connsiteX1" fmla="*/ 4828804 w 4828804"/>
              <a:gd name="connsiteY1" fmla="*/ 0 h 4250034"/>
              <a:gd name="connsiteX2" fmla="*/ 4828804 w 4828804"/>
              <a:gd name="connsiteY2" fmla="*/ 4250034 h 4250034"/>
              <a:gd name="connsiteX3" fmla="*/ 0 w 4828804"/>
              <a:gd name="connsiteY3" fmla="*/ 4250034 h 4250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8804" h="4250034">
                <a:moveTo>
                  <a:pt x="0" y="0"/>
                </a:moveTo>
                <a:lnTo>
                  <a:pt x="4828804" y="0"/>
                </a:lnTo>
                <a:lnTo>
                  <a:pt x="4828804" y="4250034"/>
                </a:lnTo>
                <a:lnTo>
                  <a:pt x="0" y="425003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56083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73_Full Image without Header &amp;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17F2460C-3429-47F7-8CA8-204DF3E665A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40300" y="3473668"/>
            <a:ext cx="5976000" cy="3312000"/>
          </a:xfrm>
          <a:custGeom>
            <a:avLst/>
            <a:gdLst>
              <a:gd name="connsiteX0" fmla="*/ 0 w 5976000"/>
              <a:gd name="connsiteY0" fmla="*/ 0 h 3312000"/>
              <a:gd name="connsiteX1" fmla="*/ 5976000 w 5976000"/>
              <a:gd name="connsiteY1" fmla="*/ 0 h 3312000"/>
              <a:gd name="connsiteX2" fmla="*/ 5976000 w 5976000"/>
              <a:gd name="connsiteY2" fmla="*/ 3312000 h 3312000"/>
              <a:gd name="connsiteX3" fmla="*/ 0 w 5976000"/>
              <a:gd name="connsiteY3" fmla="*/ 3312000 h 331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76000" h="3312000">
                <a:moveTo>
                  <a:pt x="0" y="0"/>
                </a:moveTo>
                <a:lnTo>
                  <a:pt x="5976000" y="0"/>
                </a:lnTo>
                <a:lnTo>
                  <a:pt x="5976000" y="3312000"/>
                </a:lnTo>
                <a:lnTo>
                  <a:pt x="0" y="3312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en-GB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76F2CDB8-F32A-40FB-B830-525BA3E5920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5700" y="3473668"/>
            <a:ext cx="5976000" cy="3312000"/>
          </a:xfrm>
          <a:custGeom>
            <a:avLst/>
            <a:gdLst>
              <a:gd name="connsiteX0" fmla="*/ 0 w 5976000"/>
              <a:gd name="connsiteY0" fmla="*/ 0 h 3312000"/>
              <a:gd name="connsiteX1" fmla="*/ 5976000 w 5976000"/>
              <a:gd name="connsiteY1" fmla="*/ 0 h 3312000"/>
              <a:gd name="connsiteX2" fmla="*/ 5976000 w 5976000"/>
              <a:gd name="connsiteY2" fmla="*/ 3312000 h 3312000"/>
              <a:gd name="connsiteX3" fmla="*/ 0 w 5976000"/>
              <a:gd name="connsiteY3" fmla="*/ 3312000 h 331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76000" h="3312000">
                <a:moveTo>
                  <a:pt x="0" y="0"/>
                </a:moveTo>
                <a:lnTo>
                  <a:pt x="5976000" y="0"/>
                </a:lnTo>
                <a:lnTo>
                  <a:pt x="5976000" y="3312000"/>
                </a:lnTo>
                <a:lnTo>
                  <a:pt x="0" y="3312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en-GB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FA3B3037-ED03-4F49-9CB1-3E2C4E4CBBA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140300" y="72700"/>
            <a:ext cx="5976000" cy="3312000"/>
          </a:xfrm>
          <a:custGeom>
            <a:avLst/>
            <a:gdLst>
              <a:gd name="connsiteX0" fmla="*/ 0 w 5976000"/>
              <a:gd name="connsiteY0" fmla="*/ 0 h 3312000"/>
              <a:gd name="connsiteX1" fmla="*/ 5976000 w 5976000"/>
              <a:gd name="connsiteY1" fmla="*/ 0 h 3312000"/>
              <a:gd name="connsiteX2" fmla="*/ 5976000 w 5976000"/>
              <a:gd name="connsiteY2" fmla="*/ 3312000 h 3312000"/>
              <a:gd name="connsiteX3" fmla="*/ 0 w 5976000"/>
              <a:gd name="connsiteY3" fmla="*/ 3312000 h 331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76000" h="3312000">
                <a:moveTo>
                  <a:pt x="0" y="0"/>
                </a:moveTo>
                <a:lnTo>
                  <a:pt x="5976000" y="0"/>
                </a:lnTo>
                <a:lnTo>
                  <a:pt x="5976000" y="3312000"/>
                </a:lnTo>
                <a:lnTo>
                  <a:pt x="0" y="3312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en-GB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400F8928-C6DA-4A05-9201-3EAD8CFE59E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5700" y="72700"/>
            <a:ext cx="5976000" cy="3312000"/>
          </a:xfrm>
          <a:custGeom>
            <a:avLst/>
            <a:gdLst>
              <a:gd name="connsiteX0" fmla="*/ 0 w 5976000"/>
              <a:gd name="connsiteY0" fmla="*/ 0 h 3312000"/>
              <a:gd name="connsiteX1" fmla="*/ 5976000 w 5976000"/>
              <a:gd name="connsiteY1" fmla="*/ 0 h 3312000"/>
              <a:gd name="connsiteX2" fmla="*/ 5976000 w 5976000"/>
              <a:gd name="connsiteY2" fmla="*/ 3312000 h 3312000"/>
              <a:gd name="connsiteX3" fmla="*/ 0 w 5976000"/>
              <a:gd name="connsiteY3" fmla="*/ 3312000 h 331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76000" h="3312000">
                <a:moveTo>
                  <a:pt x="0" y="0"/>
                </a:moveTo>
                <a:lnTo>
                  <a:pt x="5976000" y="0"/>
                </a:lnTo>
                <a:lnTo>
                  <a:pt x="5976000" y="3312000"/>
                </a:lnTo>
                <a:lnTo>
                  <a:pt x="0" y="3312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79313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74_Full Image without Header &amp;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2CC392FE-E1E6-4152-9D2F-130724F44CD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010591" y="476674"/>
            <a:ext cx="3719150" cy="5927153"/>
          </a:xfrm>
          <a:custGeom>
            <a:avLst/>
            <a:gdLst>
              <a:gd name="connsiteX0" fmla="*/ 1859575 w 3719150"/>
              <a:gd name="connsiteY0" fmla="*/ 0 h 5927153"/>
              <a:gd name="connsiteX1" fmla="*/ 3719150 w 3719150"/>
              <a:gd name="connsiteY1" fmla="*/ 1859575 h 5927153"/>
              <a:gd name="connsiteX2" fmla="*/ 3719150 w 3719150"/>
              <a:gd name="connsiteY2" fmla="*/ 5927153 h 5927153"/>
              <a:gd name="connsiteX3" fmla="*/ 0 w 3719150"/>
              <a:gd name="connsiteY3" fmla="*/ 5927153 h 5927153"/>
              <a:gd name="connsiteX4" fmla="*/ 0 w 3719150"/>
              <a:gd name="connsiteY4" fmla="*/ 1859575 h 5927153"/>
              <a:gd name="connsiteX5" fmla="*/ 1859575 w 3719150"/>
              <a:gd name="connsiteY5" fmla="*/ 0 h 5927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719150" h="5927153">
                <a:moveTo>
                  <a:pt x="1859575" y="0"/>
                </a:moveTo>
                <a:cubicBezTo>
                  <a:pt x="2886590" y="0"/>
                  <a:pt x="3719150" y="832560"/>
                  <a:pt x="3719150" y="1859575"/>
                </a:cubicBezTo>
                <a:lnTo>
                  <a:pt x="3719150" y="5927153"/>
                </a:lnTo>
                <a:lnTo>
                  <a:pt x="0" y="5927153"/>
                </a:lnTo>
                <a:lnTo>
                  <a:pt x="0" y="1859575"/>
                </a:lnTo>
                <a:cubicBezTo>
                  <a:pt x="0" y="832560"/>
                  <a:pt x="832560" y="0"/>
                  <a:pt x="185957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en-GB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6A75F305-A9B2-4472-BAE6-F2BA0E707C2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236426" y="476673"/>
            <a:ext cx="3719150" cy="5927153"/>
          </a:xfrm>
          <a:custGeom>
            <a:avLst/>
            <a:gdLst>
              <a:gd name="connsiteX0" fmla="*/ 1859575 w 3719150"/>
              <a:gd name="connsiteY0" fmla="*/ 0 h 5927153"/>
              <a:gd name="connsiteX1" fmla="*/ 3719150 w 3719150"/>
              <a:gd name="connsiteY1" fmla="*/ 1859575 h 5927153"/>
              <a:gd name="connsiteX2" fmla="*/ 3719150 w 3719150"/>
              <a:gd name="connsiteY2" fmla="*/ 5927153 h 5927153"/>
              <a:gd name="connsiteX3" fmla="*/ 0 w 3719150"/>
              <a:gd name="connsiteY3" fmla="*/ 5927153 h 5927153"/>
              <a:gd name="connsiteX4" fmla="*/ 0 w 3719150"/>
              <a:gd name="connsiteY4" fmla="*/ 1859575 h 5927153"/>
              <a:gd name="connsiteX5" fmla="*/ 1859575 w 3719150"/>
              <a:gd name="connsiteY5" fmla="*/ 0 h 5927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719150" h="5927153">
                <a:moveTo>
                  <a:pt x="1859575" y="0"/>
                </a:moveTo>
                <a:cubicBezTo>
                  <a:pt x="2886590" y="0"/>
                  <a:pt x="3719150" y="832560"/>
                  <a:pt x="3719150" y="1859575"/>
                </a:cubicBezTo>
                <a:lnTo>
                  <a:pt x="3719150" y="5927153"/>
                </a:lnTo>
                <a:lnTo>
                  <a:pt x="0" y="5927153"/>
                </a:lnTo>
                <a:lnTo>
                  <a:pt x="0" y="1859575"/>
                </a:lnTo>
                <a:cubicBezTo>
                  <a:pt x="0" y="832560"/>
                  <a:pt x="832560" y="0"/>
                  <a:pt x="185957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en-GB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34A37F18-7B2B-4F60-8252-B578E143D62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2261" y="476673"/>
            <a:ext cx="3719150" cy="5927153"/>
          </a:xfrm>
          <a:custGeom>
            <a:avLst/>
            <a:gdLst>
              <a:gd name="connsiteX0" fmla="*/ 1859575 w 3719150"/>
              <a:gd name="connsiteY0" fmla="*/ 0 h 5927153"/>
              <a:gd name="connsiteX1" fmla="*/ 3719150 w 3719150"/>
              <a:gd name="connsiteY1" fmla="*/ 1859575 h 5927153"/>
              <a:gd name="connsiteX2" fmla="*/ 3719150 w 3719150"/>
              <a:gd name="connsiteY2" fmla="*/ 5927153 h 5927153"/>
              <a:gd name="connsiteX3" fmla="*/ 0 w 3719150"/>
              <a:gd name="connsiteY3" fmla="*/ 5927153 h 5927153"/>
              <a:gd name="connsiteX4" fmla="*/ 0 w 3719150"/>
              <a:gd name="connsiteY4" fmla="*/ 1859575 h 5927153"/>
              <a:gd name="connsiteX5" fmla="*/ 1859575 w 3719150"/>
              <a:gd name="connsiteY5" fmla="*/ 0 h 5927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719150" h="5927153">
                <a:moveTo>
                  <a:pt x="1859575" y="0"/>
                </a:moveTo>
                <a:cubicBezTo>
                  <a:pt x="2886590" y="0"/>
                  <a:pt x="3719150" y="832560"/>
                  <a:pt x="3719150" y="1859575"/>
                </a:cubicBezTo>
                <a:lnTo>
                  <a:pt x="3719150" y="5927153"/>
                </a:lnTo>
                <a:lnTo>
                  <a:pt x="0" y="5927153"/>
                </a:lnTo>
                <a:lnTo>
                  <a:pt x="0" y="1859575"/>
                </a:lnTo>
                <a:cubicBezTo>
                  <a:pt x="0" y="832560"/>
                  <a:pt x="832560" y="0"/>
                  <a:pt x="185957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600"/>
            </a:lvl1pPr>
          </a:lstStyle>
          <a:p>
            <a:r>
              <a:rPr lang="de-DE"/>
              <a:t>Bild durch Klicken auf Symbol hinzufügen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91595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46_Full Image without Header &amp;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12FEB07-ACFE-429D-AD48-8265981E2F1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351584" cy="6858000"/>
          </a:xfrm>
          <a:custGeom>
            <a:avLst/>
            <a:gdLst>
              <a:gd name="connsiteX0" fmla="*/ 0 w 2351584"/>
              <a:gd name="connsiteY0" fmla="*/ 0 h 6858000"/>
              <a:gd name="connsiteX1" fmla="*/ 2351584 w 2351584"/>
              <a:gd name="connsiteY1" fmla="*/ 0 h 6858000"/>
              <a:gd name="connsiteX2" fmla="*/ 2351584 w 2351584"/>
              <a:gd name="connsiteY2" fmla="*/ 6858000 h 6858000"/>
              <a:gd name="connsiteX3" fmla="*/ 0 w 235158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51584" h="6858000">
                <a:moveTo>
                  <a:pt x="0" y="0"/>
                </a:moveTo>
                <a:lnTo>
                  <a:pt x="2351584" y="0"/>
                </a:lnTo>
                <a:lnTo>
                  <a:pt x="2351584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9401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47_Full Image without Header &amp;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4117B148-152F-4B58-8040-26D739D2C95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19127" y="1018331"/>
            <a:ext cx="3316635" cy="4821338"/>
          </a:xfrm>
          <a:custGeom>
            <a:avLst/>
            <a:gdLst>
              <a:gd name="connsiteX0" fmla="*/ 0 w 3316635"/>
              <a:gd name="connsiteY0" fmla="*/ 0 h 4821338"/>
              <a:gd name="connsiteX1" fmla="*/ 3316635 w 3316635"/>
              <a:gd name="connsiteY1" fmla="*/ 0 h 4821338"/>
              <a:gd name="connsiteX2" fmla="*/ 3316635 w 3316635"/>
              <a:gd name="connsiteY2" fmla="*/ 4821338 h 4821338"/>
              <a:gd name="connsiteX3" fmla="*/ 0 w 3316635"/>
              <a:gd name="connsiteY3" fmla="*/ 4821338 h 4821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16635" h="4821338">
                <a:moveTo>
                  <a:pt x="0" y="0"/>
                </a:moveTo>
                <a:lnTo>
                  <a:pt x="3316635" y="0"/>
                </a:lnTo>
                <a:lnTo>
                  <a:pt x="3316635" y="4821338"/>
                </a:lnTo>
                <a:lnTo>
                  <a:pt x="0" y="482133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28378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48_Full Image without Header &amp;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AD960C9F-E282-422A-ADB9-3AA6D98206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642741" y="1425243"/>
            <a:ext cx="2943995" cy="4007514"/>
          </a:xfrm>
          <a:custGeom>
            <a:avLst/>
            <a:gdLst>
              <a:gd name="connsiteX0" fmla="*/ 0 w 2943995"/>
              <a:gd name="connsiteY0" fmla="*/ 0 h 4007514"/>
              <a:gd name="connsiteX1" fmla="*/ 2943995 w 2943995"/>
              <a:gd name="connsiteY1" fmla="*/ 0 h 4007514"/>
              <a:gd name="connsiteX2" fmla="*/ 2943995 w 2943995"/>
              <a:gd name="connsiteY2" fmla="*/ 4007514 h 4007514"/>
              <a:gd name="connsiteX3" fmla="*/ 0 w 2943995"/>
              <a:gd name="connsiteY3" fmla="*/ 4007514 h 4007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3995" h="4007514">
                <a:moveTo>
                  <a:pt x="0" y="0"/>
                </a:moveTo>
                <a:lnTo>
                  <a:pt x="2943995" y="0"/>
                </a:lnTo>
                <a:lnTo>
                  <a:pt x="2943995" y="4007514"/>
                </a:lnTo>
                <a:lnTo>
                  <a:pt x="0" y="400751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5458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50_Full Image without Header &amp;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AFFE19EA-D804-47F0-930A-76C58E67112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423592" y="0"/>
            <a:ext cx="1660452" cy="3861048"/>
          </a:xfrm>
          <a:custGeom>
            <a:avLst/>
            <a:gdLst>
              <a:gd name="connsiteX0" fmla="*/ 0 w 1660452"/>
              <a:gd name="connsiteY0" fmla="*/ 0 h 3861048"/>
              <a:gd name="connsiteX1" fmla="*/ 1660452 w 1660452"/>
              <a:gd name="connsiteY1" fmla="*/ 0 h 3861048"/>
              <a:gd name="connsiteX2" fmla="*/ 1660452 w 1660452"/>
              <a:gd name="connsiteY2" fmla="*/ 3861048 h 3861048"/>
              <a:gd name="connsiteX3" fmla="*/ 0 w 1660452"/>
              <a:gd name="connsiteY3" fmla="*/ 3861048 h 3861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60452" h="3861048">
                <a:moveTo>
                  <a:pt x="0" y="0"/>
                </a:moveTo>
                <a:lnTo>
                  <a:pt x="1660452" y="0"/>
                </a:lnTo>
                <a:lnTo>
                  <a:pt x="1660452" y="3861048"/>
                </a:lnTo>
                <a:lnTo>
                  <a:pt x="0" y="386104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C79BF7F0-F64B-4C86-9F7A-C1021985953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423592" y="3977680"/>
            <a:ext cx="1660452" cy="2880320"/>
          </a:xfrm>
          <a:custGeom>
            <a:avLst/>
            <a:gdLst>
              <a:gd name="connsiteX0" fmla="*/ 0 w 1660452"/>
              <a:gd name="connsiteY0" fmla="*/ 0 h 2880320"/>
              <a:gd name="connsiteX1" fmla="*/ 1660452 w 1660452"/>
              <a:gd name="connsiteY1" fmla="*/ 0 h 2880320"/>
              <a:gd name="connsiteX2" fmla="*/ 1660452 w 1660452"/>
              <a:gd name="connsiteY2" fmla="*/ 2880320 h 2880320"/>
              <a:gd name="connsiteX3" fmla="*/ 0 w 1660452"/>
              <a:gd name="connsiteY3" fmla="*/ 2880320 h 2880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60452" h="2880320">
                <a:moveTo>
                  <a:pt x="0" y="0"/>
                </a:moveTo>
                <a:lnTo>
                  <a:pt x="1660452" y="0"/>
                </a:lnTo>
                <a:lnTo>
                  <a:pt x="1660452" y="2880320"/>
                </a:lnTo>
                <a:lnTo>
                  <a:pt x="0" y="288032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550D5552-7E3C-4A1E-A7F9-A464CB80D89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9122" y="2996952"/>
            <a:ext cx="1660452" cy="3861048"/>
          </a:xfrm>
          <a:custGeom>
            <a:avLst/>
            <a:gdLst>
              <a:gd name="connsiteX0" fmla="*/ 0 w 1660452"/>
              <a:gd name="connsiteY0" fmla="*/ 0 h 3861048"/>
              <a:gd name="connsiteX1" fmla="*/ 1660452 w 1660452"/>
              <a:gd name="connsiteY1" fmla="*/ 0 h 3861048"/>
              <a:gd name="connsiteX2" fmla="*/ 1660452 w 1660452"/>
              <a:gd name="connsiteY2" fmla="*/ 3861048 h 3861048"/>
              <a:gd name="connsiteX3" fmla="*/ 0 w 1660452"/>
              <a:gd name="connsiteY3" fmla="*/ 3861048 h 3861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60452" h="3861048">
                <a:moveTo>
                  <a:pt x="0" y="0"/>
                </a:moveTo>
                <a:lnTo>
                  <a:pt x="1660452" y="0"/>
                </a:lnTo>
                <a:lnTo>
                  <a:pt x="1660452" y="3861048"/>
                </a:lnTo>
                <a:lnTo>
                  <a:pt x="0" y="386104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7D91EE7-8930-465F-AA50-A2B6DA54FA2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19123" y="0"/>
            <a:ext cx="1660452" cy="2880320"/>
          </a:xfrm>
          <a:custGeom>
            <a:avLst/>
            <a:gdLst>
              <a:gd name="connsiteX0" fmla="*/ 0 w 1660452"/>
              <a:gd name="connsiteY0" fmla="*/ 0 h 2880320"/>
              <a:gd name="connsiteX1" fmla="*/ 1660452 w 1660452"/>
              <a:gd name="connsiteY1" fmla="*/ 0 h 2880320"/>
              <a:gd name="connsiteX2" fmla="*/ 1660452 w 1660452"/>
              <a:gd name="connsiteY2" fmla="*/ 2880320 h 2880320"/>
              <a:gd name="connsiteX3" fmla="*/ 0 w 1660452"/>
              <a:gd name="connsiteY3" fmla="*/ 2880320 h 2880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60452" h="2880320">
                <a:moveTo>
                  <a:pt x="0" y="0"/>
                </a:moveTo>
                <a:lnTo>
                  <a:pt x="1660452" y="0"/>
                </a:lnTo>
                <a:lnTo>
                  <a:pt x="1660452" y="2880320"/>
                </a:lnTo>
                <a:lnTo>
                  <a:pt x="0" y="288032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83844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51_Full Image without Header &amp;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AB21A507-FDCC-4781-A094-6BFF78BB10A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84232" y="1556792"/>
            <a:ext cx="3392363" cy="4682083"/>
          </a:xfrm>
          <a:custGeom>
            <a:avLst/>
            <a:gdLst>
              <a:gd name="connsiteX0" fmla="*/ 0 w 3392363"/>
              <a:gd name="connsiteY0" fmla="*/ 0 h 4682083"/>
              <a:gd name="connsiteX1" fmla="*/ 3392363 w 3392363"/>
              <a:gd name="connsiteY1" fmla="*/ 0 h 4682083"/>
              <a:gd name="connsiteX2" fmla="*/ 3392363 w 3392363"/>
              <a:gd name="connsiteY2" fmla="*/ 4682083 h 4682083"/>
              <a:gd name="connsiteX3" fmla="*/ 0 w 3392363"/>
              <a:gd name="connsiteY3" fmla="*/ 4682083 h 4682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92363" h="4682083">
                <a:moveTo>
                  <a:pt x="0" y="0"/>
                </a:moveTo>
                <a:lnTo>
                  <a:pt x="3392363" y="0"/>
                </a:lnTo>
                <a:lnTo>
                  <a:pt x="3392363" y="4682083"/>
                </a:lnTo>
                <a:lnTo>
                  <a:pt x="0" y="468208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454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49_Full Image without Header &amp;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19E95B1-580C-4824-B94C-475C2D0D370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380770" y="2420888"/>
            <a:ext cx="3429730" cy="3430462"/>
          </a:xfrm>
          <a:custGeom>
            <a:avLst/>
            <a:gdLst>
              <a:gd name="connsiteX0" fmla="*/ 1715231 w 3429730"/>
              <a:gd name="connsiteY0" fmla="*/ 0 h 3430462"/>
              <a:gd name="connsiteX1" fmla="*/ 3421607 w 3429730"/>
              <a:gd name="connsiteY1" fmla="*/ 1539859 h 3430462"/>
              <a:gd name="connsiteX2" fmla="*/ 3429730 w 3429730"/>
              <a:gd name="connsiteY2" fmla="*/ 1700735 h 3430462"/>
              <a:gd name="connsiteX3" fmla="*/ 3429730 w 3429730"/>
              <a:gd name="connsiteY3" fmla="*/ 1729728 h 3430462"/>
              <a:gd name="connsiteX4" fmla="*/ 3421607 w 3429730"/>
              <a:gd name="connsiteY4" fmla="*/ 1890604 h 3430462"/>
              <a:gd name="connsiteX5" fmla="*/ 1715231 w 3429730"/>
              <a:gd name="connsiteY5" fmla="*/ 3430462 h 3430462"/>
              <a:gd name="connsiteX6" fmla="*/ 0 w 3429730"/>
              <a:gd name="connsiteY6" fmla="*/ 1715231 h 3430462"/>
              <a:gd name="connsiteX7" fmla="*/ 1715231 w 3429730"/>
              <a:gd name="connsiteY7" fmla="*/ 0 h 3430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29730" h="3430462">
                <a:moveTo>
                  <a:pt x="1715231" y="0"/>
                </a:moveTo>
                <a:cubicBezTo>
                  <a:pt x="2603321" y="0"/>
                  <a:pt x="3333770" y="674943"/>
                  <a:pt x="3421607" y="1539859"/>
                </a:cubicBezTo>
                <a:lnTo>
                  <a:pt x="3429730" y="1700735"/>
                </a:lnTo>
                <a:lnTo>
                  <a:pt x="3429730" y="1729728"/>
                </a:lnTo>
                <a:lnTo>
                  <a:pt x="3421607" y="1890604"/>
                </a:lnTo>
                <a:cubicBezTo>
                  <a:pt x="3333770" y="2755519"/>
                  <a:pt x="2603321" y="3430462"/>
                  <a:pt x="1715231" y="3430462"/>
                </a:cubicBezTo>
                <a:cubicBezTo>
                  <a:pt x="767935" y="3430462"/>
                  <a:pt x="0" y="2662527"/>
                  <a:pt x="0" y="1715231"/>
                </a:cubicBezTo>
                <a:cubicBezTo>
                  <a:pt x="0" y="767935"/>
                  <a:pt x="767935" y="0"/>
                  <a:pt x="171523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1" name="Title 6">
            <a:extLst>
              <a:ext uri="{FF2B5EF4-FFF2-40B4-BE49-F238E27FC236}">
                <a16:creationId xmlns:a16="http://schemas.microsoft.com/office/drawing/2014/main" id="{A37CD241-0490-47CC-83F4-E6B7B4E0C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527905"/>
            <a:ext cx="10922000" cy="502749"/>
          </a:xfrm>
        </p:spPr>
        <p:txBody>
          <a:bodyPr/>
          <a:lstStyle>
            <a:lvl1pPr>
              <a:defRPr sz="2800">
                <a:latin typeface="Raleway Black" panose="020B0A03030101060003" pitchFamily="34" charset="0"/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92630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22_Full Image without Header &amp;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8C829F09-E67F-43BA-BCB2-FEA8AADAADE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224240" y="2084294"/>
            <a:ext cx="3881160" cy="3881160"/>
          </a:xfrm>
          <a:custGeom>
            <a:avLst/>
            <a:gdLst>
              <a:gd name="connsiteX0" fmla="*/ 1940580 w 3881160"/>
              <a:gd name="connsiteY0" fmla="*/ 1103406 h 3881160"/>
              <a:gd name="connsiteX1" fmla="*/ 1103406 w 3881160"/>
              <a:gd name="connsiteY1" fmla="*/ 1940580 h 3881160"/>
              <a:gd name="connsiteX2" fmla="*/ 1940580 w 3881160"/>
              <a:gd name="connsiteY2" fmla="*/ 2777754 h 3881160"/>
              <a:gd name="connsiteX3" fmla="*/ 2777754 w 3881160"/>
              <a:gd name="connsiteY3" fmla="*/ 1940580 h 3881160"/>
              <a:gd name="connsiteX4" fmla="*/ 1940580 w 3881160"/>
              <a:gd name="connsiteY4" fmla="*/ 1103406 h 3881160"/>
              <a:gd name="connsiteX5" fmla="*/ 1940580 w 3881160"/>
              <a:gd name="connsiteY5" fmla="*/ 0 h 3881160"/>
              <a:gd name="connsiteX6" fmla="*/ 3881160 w 3881160"/>
              <a:gd name="connsiteY6" fmla="*/ 1940580 h 3881160"/>
              <a:gd name="connsiteX7" fmla="*/ 1940580 w 3881160"/>
              <a:gd name="connsiteY7" fmla="*/ 3881160 h 3881160"/>
              <a:gd name="connsiteX8" fmla="*/ 0 w 3881160"/>
              <a:gd name="connsiteY8" fmla="*/ 1940580 h 3881160"/>
              <a:gd name="connsiteX9" fmla="*/ 1940580 w 3881160"/>
              <a:gd name="connsiteY9" fmla="*/ 0 h 3881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881160" h="3881160">
                <a:moveTo>
                  <a:pt x="1940580" y="1103406"/>
                </a:moveTo>
                <a:cubicBezTo>
                  <a:pt x="1478222" y="1103406"/>
                  <a:pt x="1103406" y="1478222"/>
                  <a:pt x="1103406" y="1940580"/>
                </a:cubicBezTo>
                <a:cubicBezTo>
                  <a:pt x="1103406" y="2402938"/>
                  <a:pt x="1478222" y="2777754"/>
                  <a:pt x="1940580" y="2777754"/>
                </a:cubicBezTo>
                <a:cubicBezTo>
                  <a:pt x="2402938" y="2777754"/>
                  <a:pt x="2777754" y="2402938"/>
                  <a:pt x="2777754" y="1940580"/>
                </a:cubicBezTo>
                <a:cubicBezTo>
                  <a:pt x="2777754" y="1478222"/>
                  <a:pt x="2402938" y="1103406"/>
                  <a:pt x="1940580" y="1103406"/>
                </a:cubicBezTo>
                <a:close/>
                <a:moveTo>
                  <a:pt x="1940580" y="0"/>
                </a:moveTo>
                <a:cubicBezTo>
                  <a:pt x="3012333" y="0"/>
                  <a:pt x="3881160" y="868827"/>
                  <a:pt x="3881160" y="1940580"/>
                </a:cubicBezTo>
                <a:cubicBezTo>
                  <a:pt x="3881160" y="3012333"/>
                  <a:pt x="3012333" y="3881160"/>
                  <a:pt x="1940580" y="3881160"/>
                </a:cubicBezTo>
                <a:cubicBezTo>
                  <a:pt x="868827" y="3881160"/>
                  <a:pt x="0" y="3012333"/>
                  <a:pt x="0" y="1940580"/>
                </a:cubicBezTo>
                <a:cubicBezTo>
                  <a:pt x="0" y="868827"/>
                  <a:pt x="868827" y="0"/>
                  <a:pt x="194058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4" name="Title 6">
            <a:extLst>
              <a:ext uri="{FF2B5EF4-FFF2-40B4-BE49-F238E27FC236}">
                <a16:creationId xmlns:a16="http://schemas.microsoft.com/office/drawing/2014/main" id="{96D2931D-00FF-46C3-BFEC-3C722D596D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527905"/>
            <a:ext cx="10922000" cy="502749"/>
          </a:xfrm>
        </p:spPr>
        <p:txBody>
          <a:bodyPr/>
          <a:lstStyle>
            <a:lvl1pPr>
              <a:defRPr sz="2800">
                <a:latin typeface="Raleway Black" panose="020B0A03030101060003" pitchFamily="34" charset="0"/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6921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78_Full Image without Header &amp;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9F3A0A9D-0FE3-41BF-9E07-CD565B29E04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95954" y="3512537"/>
            <a:ext cx="3589200" cy="3189600"/>
          </a:xfrm>
          <a:custGeom>
            <a:avLst/>
            <a:gdLst>
              <a:gd name="connsiteX0" fmla="*/ 0 w 3589200"/>
              <a:gd name="connsiteY0" fmla="*/ 0 h 3189600"/>
              <a:gd name="connsiteX1" fmla="*/ 3589200 w 3589200"/>
              <a:gd name="connsiteY1" fmla="*/ 0 h 3189600"/>
              <a:gd name="connsiteX2" fmla="*/ 3589200 w 3589200"/>
              <a:gd name="connsiteY2" fmla="*/ 3189600 h 3189600"/>
              <a:gd name="connsiteX3" fmla="*/ 0 w 3589200"/>
              <a:gd name="connsiteY3" fmla="*/ 3189600 h 318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9200" h="3189600">
                <a:moveTo>
                  <a:pt x="0" y="0"/>
                </a:moveTo>
                <a:lnTo>
                  <a:pt x="3589200" y="0"/>
                </a:lnTo>
                <a:lnTo>
                  <a:pt x="3589200" y="3189600"/>
                </a:lnTo>
                <a:lnTo>
                  <a:pt x="0" y="31896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en-GB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894073CE-0BB4-4232-87FE-3118AD29C43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615733" y="3512537"/>
            <a:ext cx="3589200" cy="3189600"/>
          </a:xfrm>
          <a:custGeom>
            <a:avLst/>
            <a:gdLst>
              <a:gd name="connsiteX0" fmla="*/ 0 w 3589200"/>
              <a:gd name="connsiteY0" fmla="*/ 0 h 3189600"/>
              <a:gd name="connsiteX1" fmla="*/ 3589200 w 3589200"/>
              <a:gd name="connsiteY1" fmla="*/ 0 h 3189600"/>
              <a:gd name="connsiteX2" fmla="*/ 3589200 w 3589200"/>
              <a:gd name="connsiteY2" fmla="*/ 3189600 h 3189600"/>
              <a:gd name="connsiteX3" fmla="*/ 0 w 3589200"/>
              <a:gd name="connsiteY3" fmla="*/ 3189600 h 318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9200" h="3189600">
                <a:moveTo>
                  <a:pt x="0" y="0"/>
                </a:moveTo>
                <a:lnTo>
                  <a:pt x="3589200" y="0"/>
                </a:lnTo>
                <a:lnTo>
                  <a:pt x="3589200" y="3189600"/>
                </a:lnTo>
                <a:lnTo>
                  <a:pt x="0" y="31896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en-GB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4DB1416F-A46C-4DDD-88D6-D84C43A06B6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395954" y="155863"/>
            <a:ext cx="3589200" cy="3189600"/>
          </a:xfrm>
          <a:custGeom>
            <a:avLst/>
            <a:gdLst>
              <a:gd name="connsiteX0" fmla="*/ 0 w 3589200"/>
              <a:gd name="connsiteY0" fmla="*/ 0 h 3189600"/>
              <a:gd name="connsiteX1" fmla="*/ 3589200 w 3589200"/>
              <a:gd name="connsiteY1" fmla="*/ 0 h 3189600"/>
              <a:gd name="connsiteX2" fmla="*/ 3589200 w 3589200"/>
              <a:gd name="connsiteY2" fmla="*/ 3189600 h 3189600"/>
              <a:gd name="connsiteX3" fmla="*/ 0 w 3589200"/>
              <a:gd name="connsiteY3" fmla="*/ 3189600 h 318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9200" h="3189600">
                <a:moveTo>
                  <a:pt x="0" y="0"/>
                </a:moveTo>
                <a:lnTo>
                  <a:pt x="3589200" y="0"/>
                </a:lnTo>
                <a:lnTo>
                  <a:pt x="3589200" y="3189600"/>
                </a:lnTo>
                <a:lnTo>
                  <a:pt x="0" y="31896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en-GB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1AB6F9DE-CB6E-4A95-B684-0B0788EE671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15733" y="155863"/>
            <a:ext cx="3589200" cy="3189600"/>
          </a:xfrm>
          <a:custGeom>
            <a:avLst/>
            <a:gdLst>
              <a:gd name="connsiteX0" fmla="*/ 0 w 3589200"/>
              <a:gd name="connsiteY0" fmla="*/ 0 h 3189600"/>
              <a:gd name="connsiteX1" fmla="*/ 3589200 w 3589200"/>
              <a:gd name="connsiteY1" fmla="*/ 0 h 3189600"/>
              <a:gd name="connsiteX2" fmla="*/ 3589200 w 3589200"/>
              <a:gd name="connsiteY2" fmla="*/ 3189600 h 3189600"/>
              <a:gd name="connsiteX3" fmla="*/ 0 w 3589200"/>
              <a:gd name="connsiteY3" fmla="*/ 3189600 h 318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9200" h="3189600">
                <a:moveTo>
                  <a:pt x="0" y="0"/>
                </a:moveTo>
                <a:lnTo>
                  <a:pt x="3589200" y="0"/>
                </a:lnTo>
                <a:lnTo>
                  <a:pt x="3589200" y="3189600"/>
                </a:lnTo>
                <a:lnTo>
                  <a:pt x="0" y="31896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51486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52_Full Image without Header &amp;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2DC16560-118F-4375-8D3D-AECE580D3BA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903216" y="815110"/>
            <a:ext cx="2675837" cy="5227781"/>
          </a:xfrm>
          <a:custGeom>
            <a:avLst/>
            <a:gdLst>
              <a:gd name="connsiteX0" fmla="*/ 981927 w 2675836"/>
              <a:gd name="connsiteY0" fmla="*/ 0 h 4320480"/>
              <a:gd name="connsiteX1" fmla="*/ 2675836 w 2675836"/>
              <a:gd name="connsiteY1" fmla="*/ 0 h 4320480"/>
              <a:gd name="connsiteX2" fmla="*/ 1693909 w 2675836"/>
              <a:gd name="connsiteY2" fmla="*/ 4320480 h 4320480"/>
              <a:gd name="connsiteX3" fmla="*/ 0 w 2675836"/>
              <a:gd name="connsiteY3" fmla="*/ 4320480 h 4320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75836" h="4320480">
                <a:moveTo>
                  <a:pt x="981927" y="0"/>
                </a:moveTo>
                <a:lnTo>
                  <a:pt x="2675836" y="0"/>
                </a:lnTo>
                <a:lnTo>
                  <a:pt x="1693909" y="4320480"/>
                </a:lnTo>
                <a:lnTo>
                  <a:pt x="0" y="432048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857251A1-26A6-4927-A5F8-FD6240B8CB7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816080" y="815110"/>
            <a:ext cx="2675837" cy="5227781"/>
          </a:xfrm>
          <a:custGeom>
            <a:avLst/>
            <a:gdLst>
              <a:gd name="connsiteX0" fmla="*/ 981927 w 2675836"/>
              <a:gd name="connsiteY0" fmla="*/ 0 h 4320480"/>
              <a:gd name="connsiteX1" fmla="*/ 2675836 w 2675836"/>
              <a:gd name="connsiteY1" fmla="*/ 0 h 4320480"/>
              <a:gd name="connsiteX2" fmla="*/ 1693909 w 2675836"/>
              <a:gd name="connsiteY2" fmla="*/ 4320480 h 4320480"/>
              <a:gd name="connsiteX3" fmla="*/ 0 w 2675836"/>
              <a:gd name="connsiteY3" fmla="*/ 4320480 h 4320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75836" h="4320480">
                <a:moveTo>
                  <a:pt x="981927" y="0"/>
                </a:moveTo>
                <a:lnTo>
                  <a:pt x="2675836" y="0"/>
                </a:lnTo>
                <a:lnTo>
                  <a:pt x="1693909" y="4320480"/>
                </a:lnTo>
                <a:lnTo>
                  <a:pt x="0" y="432048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4BCD88B6-ECD7-4AD9-A6AE-D1CDF234F53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728944" y="815110"/>
            <a:ext cx="2675837" cy="5227781"/>
          </a:xfrm>
          <a:custGeom>
            <a:avLst/>
            <a:gdLst>
              <a:gd name="connsiteX0" fmla="*/ 981927 w 2675836"/>
              <a:gd name="connsiteY0" fmla="*/ 0 h 4320480"/>
              <a:gd name="connsiteX1" fmla="*/ 2675836 w 2675836"/>
              <a:gd name="connsiteY1" fmla="*/ 0 h 4320480"/>
              <a:gd name="connsiteX2" fmla="*/ 1693909 w 2675836"/>
              <a:gd name="connsiteY2" fmla="*/ 4320480 h 4320480"/>
              <a:gd name="connsiteX3" fmla="*/ 0 w 2675836"/>
              <a:gd name="connsiteY3" fmla="*/ 4320480 h 4320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75836" h="4320480">
                <a:moveTo>
                  <a:pt x="981927" y="0"/>
                </a:moveTo>
                <a:lnTo>
                  <a:pt x="2675836" y="0"/>
                </a:lnTo>
                <a:lnTo>
                  <a:pt x="1693909" y="4320480"/>
                </a:lnTo>
                <a:lnTo>
                  <a:pt x="0" y="432048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6847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53_Full Image without Header &amp;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5BF3DF13-A2E8-4C57-9708-252B52DF644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22076"/>
            <a:ext cx="1867296" cy="2082924"/>
          </a:xfrm>
          <a:custGeom>
            <a:avLst/>
            <a:gdLst>
              <a:gd name="connsiteX0" fmla="*/ 0 w 1867296"/>
              <a:gd name="connsiteY0" fmla="*/ 0 h 2082924"/>
              <a:gd name="connsiteX1" fmla="*/ 1867296 w 1867296"/>
              <a:gd name="connsiteY1" fmla="*/ 0 h 2082924"/>
              <a:gd name="connsiteX2" fmla="*/ 1867296 w 1867296"/>
              <a:gd name="connsiteY2" fmla="*/ 2082924 h 2082924"/>
              <a:gd name="connsiteX3" fmla="*/ 0 w 1867296"/>
              <a:gd name="connsiteY3" fmla="*/ 2082924 h 208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67296" h="2082924">
                <a:moveTo>
                  <a:pt x="0" y="0"/>
                </a:moveTo>
                <a:lnTo>
                  <a:pt x="1867296" y="0"/>
                </a:lnTo>
                <a:lnTo>
                  <a:pt x="1867296" y="2082924"/>
                </a:lnTo>
                <a:lnTo>
                  <a:pt x="0" y="208292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48DEA7D4-D9A4-4AFF-8DA5-ED1DD0C8211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027452" y="-22076"/>
            <a:ext cx="3281412" cy="2082924"/>
          </a:xfrm>
          <a:custGeom>
            <a:avLst/>
            <a:gdLst>
              <a:gd name="connsiteX0" fmla="*/ 0 w 3281412"/>
              <a:gd name="connsiteY0" fmla="*/ 0 h 2082924"/>
              <a:gd name="connsiteX1" fmla="*/ 3281412 w 3281412"/>
              <a:gd name="connsiteY1" fmla="*/ 0 h 2082924"/>
              <a:gd name="connsiteX2" fmla="*/ 3281412 w 3281412"/>
              <a:gd name="connsiteY2" fmla="*/ 2082924 h 2082924"/>
              <a:gd name="connsiteX3" fmla="*/ 0 w 3281412"/>
              <a:gd name="connsiteY3" fmla="*/ 2082924 h 208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81412" h="2082924">
                <a:moveTo>
                  <a:pt x="0" y="0"/>
                </a:moveTo>
                <a:lnTo>
                  <a:pt x="3281412" y="0"/>
                </a:lnTo>
                <a:lnTo>
                  <a:pt x="3281412" y="2082924"/>
                </a:lnTo>
                <a:lnTo>
                  <a:pt x="0" y="208292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F25C104C-4ABA-45C6-B3DB-F6E763A350F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469020" y="-22076"/>
            <a:ext cx="3281412" cy="2082924"/>
          </a:xfrm>
          <a:custGeom>
            <a:avLst/>
            <a:gdLst>
              <a:gd name="connsiteX0" fmla="*/ 0 w 3281412"/>
              <a:gd name="connsiteY0" fmla="*/ 0 h 2082924"/>
              <a:gd name="connsiteX1" fmla="*/ 3281412 w 3281412"/>
              <a:gd name="connsiteY1" fmla="*/ 0 h 2082924"/>
              <a:gd name="connsiteX2" fmla="*/ 3281412 w 3281412"/>
              <a:gd name="connsiteY2" fmla="*/ 2082924 h 2082924"/>
              <a:gd name="connsiteX3" fmla="*/ 0 w 3281412"/>
              <a:gd name="connsiteY3" fmla="*/ 2082924 h 208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81412" h="2082924">
                <a:moveTo>
                  <a:pt x="0" y="0"/>
                </a:moveTo>
                <a:lnTo>
                  <a:pt x="3281412" y="0"/>
                </a:lnTo>
                <a:lnTo>
                  <a:pt x="3281412" y="2082924"/>
                </a:lnTo>
                <a:lnTo>
                  <a:pt x="0" y="208292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51342B97-38C2-45E6-BF14-2FB16A243D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910588" y="-22076"/>
            <a:ext cx="3281412" cy="2082924"/>
          </a:xfrm>
          <a:custGeom>
            <a:avLst/>
            <a:gdLst>
              <a:gd name="connsiteX0" fmla="*/ 0 w 3281412"/>
              <a:gd name="connsiteY0" fmla="*/ 0 h 2082924"/>
              <a:gd name="connsiteX1" fmla="*/ 3281412 w 3281412"/>
              <a:gd name="connsiteY1" fmla="*/ 0 h 2082924"/>
              <a:gd name="connsiteX2" fmla="*/ 3281412 w 3281412"/>
              <a:gd name="connsiteY2" fmla="*/ 2082924 h 2082924"/>
              <a:gd name="connsiteX3" fmla="*/ 0 w 3281412"/>
              <a:gd name="connsiteY3" fmla="*/ 2082924 h 208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81412" h="2082924">
                <a:moveTo>
                  <a:pt x="0" y="0"/>
                </a:moveTo>
                <a:lnTo>
                  <a:pt x="3281412" y="0"/>
                </a:lnTo>
                <a:lnTo>
                  <a:pt x="3281412" y="2082924"/>
                </a:lnTo>
                <a:lnTo>
                  <a:pt x="0" y="208292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703622CF-1C6B-4718-8310-F93F93C0F30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883136" y="2204864"/>
            <a:ext cx="5308864" cy="2082924"/>
          </a:xfrm>
          <a:custGeom>
            <a:avLst/>
            <a:gdLst>
              <a:gd name="connsiteX0" fmla="*/ 0 w 5308864"/>
              <a:gd name="connsiteY0" fmla="*/ 0 h 2082924"/>
              <a:gd name="connsiteX1" fmla="*/ 5308864 w 5308864"/>
              <a:gd name="connsiteY1" fmla="*/ 0 h 2082924"/>
              <a:gd name="connsiteX2" fmla="*/ 5308864 w 5308864"/>
              <a:gd name="connsiteY2" fmla="*/ 2082924 h 2082924"/>
              <a:gd name="connsiteX3" fmla="*/ 0 w 5308864"/>
              <a:gd name="connsiteY3" fmla="*/ 2082924 h 208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08864" h="2082924">
                <a:moveTo>
                  <a:pt x="0" y="0"/>
                </a:moveTo>
                <a:lnTo>
                  <a:pt x="5308864" y="0"/>
                </a:lnTo>
                <a:lnTo>
                  <a:pt x="5308864" y="2082924"/>
                </a:lnTo>
                <a:lnTo>
                  <a:pt x="0" y="208292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FA97BA38-783D-43D9-B5A6-D1F564F3C53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441568" y="2204864"/>
            <a:ext cx="3281412" cy="2082924"/>
          </a:xfrm>
          <a:custGeom>
            <a:avLst/>
            <a:gdLst>
              <a:gd name="connsiteX0" fmla="*/ 0 w 3281412"/>
              <a:gd name="connsiteY0" fmla="*/ 0 h 2082924"/>
              <a:gd name="connsiteX1" fmla="*/ 3281412 w 3281412"/>
              <a:gd name="connsiteY1" fmla="*/ 0 h 2082924"/>
              <a:gd name="connsiteX2" fmla="*/ 3281412 w 3281412"/>
              <a:gd name="connsiteY2" fmla="*/ 2082924 h 2082924"/>
              <a:gd name="connsiteX3" fmla="*/ 0 w 3281412"/>
              <a:gd name="connsiteY3" fmla="*/ 2082924 h 208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81412" h="2082924">
                <a:moveTo>
                  <a:pt x="0" y="0"/>
                </a:moveTo>
                <a:lnTo>
                  <a:pt x="3281412" y="0"/>
                </a:lnTo>
                <a:lnTo>
                  <a:pt x="3281412" y="2082924"/>
                </a:lnTo>
                <a:lnTo>
                  <a:pt x="0" y="208292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5697A554-BDFC-49C1-AC76-112837D5E1B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2204864"/>
            <a:ext cx="3281412" cy="2082924"/>
          </a:xfrm>
          <a:custGeom>
            <a:avLst/>
            <a:gdLst>
              <a:gd name="connsiteX0" fmla="*/ 0 w 3281412"/>
              <a:gd name="connsiteY0" fmla="*/ 0 h 2082924"/>
              <a:gd name="connsiteX1" fmla="*/ 3281412 w 3281412"/>
              <a:gd name="connsiteY1" fmla="*/ 0 h 2082924"/>
              <a:gd name="connsiteX2" fmla="*/ 3281412 w 3281412"/>
              <a:gd name="connsiteY2" fmla="*/ 2082924 h 2082924"/>
              <a:gd name="connsiteX3" fmla="*/ 0 w 3281412"/>
              <a:gd name="connsiteY3" fmla="*/ 2082924 h 208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81412" h="2082924">
                <a:moveTo>
                  <a:pt x="0" y="0"/>
                </a:moveTo>
                <a:lnTo>
                  <a:pt x="3281412" y="0"/>
                </a:lnTo>
                <a:lnTo>
                  <a:pt x="3281412" y="2082924"/>
                </a:lnTo>
                <a:lnTo>
                  <a:pt x="0" y="208292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0750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54_Full Image without Header &amp;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61E00F53-5874-4810-AB4E-977D1D600E6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3429000"/>
            <a:ext cx="3287688" cy="2586980"/>
          </a:xfrm>
          <a:custGeom>
            <a:avLst/>
            <a:gdLst>
              <a:gd name="connsiteX0" fmla="*/ 0 w 3281412"/>
              <a:gd name="connsiteY0" fmla="*/ 0 h 2082924"/>
              <a:gd name="connsiteX1" fmla="*/ 3281412 w 3281412"/>
              <a:gd name="connsiteY1" fmla="*/ 0 h 2082924"/>
              <a:gd name="connsiteX2" fmla="*/ 3281412 w 3281412"/>
              <a:gd name="connsiteY2" fmla="*/ 2082924 h 2082924"/>
              <a:gd name="connsiteX3" fmla="*/ 0 w 3281412"/>
              <a:gd name="connsiteY3" fmla="*/ 2082924 h 208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81412" h="2082924">
                <a:moveTo>
                  <a:pt x="0" y="0"/>
                </a:moveTo>
                <a:lnTo>
                  <a:pt x="3281412" y="0"/>
                </a:lnTo>
                <a:lnTo>
                  <a:pt x="3281412" y="2082924"/>
                </a:lnTo>
                <a:lnTo>
                  <a:pt x="0" y="208292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E331526D-05A2-489C-8CBE-5A611E2CB9F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503712" y="3429000"/>
            <a:ext cx="4248472" cy="2586980"/>
          </a:xfrm>
          <a:custGeom>
            <a:avLst/>
            <a:gdLst>
              <a:gd name="connsiteX0" fmla="*/ 0 w 3281412"/>
              <a:gd name="connsiteY0" fmla="*/ 0 h 2082924"/>
              <a:gd name="connsiteX1" fmla="*/ 3281412 w 3281412"/>
              <a:gd name="connsiteY1" fmla="*/ 0 h 2082924"/>
              <a:gd name="connsiteX2" fmla="*/ 3281412 w 3281412"/>
              <a:gd name="connsiteY2" fmla="*/ 2082924 h 2082924"/>
              <a:gd name="connsiteX3" fmla="*/ 0 w 3281412"/>
              <a:gd name="connsiteY3" fmla="*/ 2082924 h 208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81412" h="2082924">
                <a:moveTo>
                  <a:pt x="0" y="0"/>
                </a:moveTo>
                <a:lnTo>
                  <a:pt x="3281412" y="0"/>
                </a:lnTo>
                <a:lnTo>
                  <a:pt x="3281412" y="2082924"/>
                </a:lnTo>
                <a:lnTo>
                  <a:pt x="0" y="208292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823486E6-A9CB-46D9-B1AB-DEB17299C2C7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968208" y="3429000"/>
            <a:ext cx="4223792" cy="2586980"/>
          </a:xfrm>
          <a:custGeom>
            <a:avLst/>
            <a:gdLst>
              <a:gd name="connsiteX0" fmla="*/ 0 w 3281412"/>
              <a:gd name="connsiteY0" fmla="*/ 0 h 2082924"/>
              <a:gd name="connsiteX1" fmla="*/ 3281412 w 3281412"/>
              <a:gd name="connsiteY1" fmla="*/ 0 h 2082924"/>
              <a:gd name="connsiteX2" fmla="*/ 3281412 w 3281412"/>
              <a:gd name="connsiteY2" fmla="*/ 2082924 h 2082924"/>
              <a:gd name="connsiteX3" fmla="*/ 0 w 3281412"/>
              <a:gd name="connsiteY3" fmla="*/ 2082924 h 208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81412" h="2082924">
                <a:moveTo>
                  <a:pt x="0" y="0"/>
                </a:moveTo>
                <a:lnTo>
                  <a:pt x="3281412" y="0"/>
                </a:lnTo>
                <a:lnTo>
                  <a:pt x="3281412" y="2082924"/>
                </a:lnTo>
                <a:lnTo>
                  <a:pt x="0" y="208292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47395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55_Full Image without Header &amp;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72FE8F3E-235A-429E-BA6F-F86BC4FC8F6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96000" y="0"/>
            <a:ext cx="6096000" cy="6858000"/>
          </a:xfrm>
          <a:custGeom>
            <a:avLst/>
            <a:gdLst>
              <a:gd name="connsiteX0" fmla="*/ 0 w 3870190"/>
              <a:gd name="connsiteY0" fmla="*/ 0 h 3429000"/>
              <a:gd name="connsiteX1" fmla="*/ 3870190 w 3870190"/>
              <a:gd name="connsiteY1" fmla="*/ 0 h 3429000"/>
              <a:gd name="connsiteX2" fmla="*/ 3870190 w 3870190"/>
              <a:gd name="connsiteY2" fmla="*/ 3429000 h 3429000"/>
              <a:gd name="connsiteX3" fmla="*/ 0 w 387019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70190" h="3429000">
                <a:moveTo>
                  <a:pt x="0" y="0"/>
                </a:moveTo>
                <a:lnTo>
                  <a:pt x="3870190" y="0"/>
                </a:lnTo>
                <a:lnTo>
                  <a:pt x="3870190" y="3429000"/>
                </a:lnTo>
                <a:lnTo>
                  <a:pt x="0" y="3429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3747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56_Full Image without Header &amp;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C81296-5A76-45C9-A380-FCE3F9694A8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867296" cy="3429000"/>
          </a:xfrm>
          <a:custGeom>
            <a:avLst/>
            <a:gdLst>
              <a:gd name="connsiteX0" fmla="*/ 0 w 1867296"/>
              <a:gd name="connsiteY0" fmla="*/ 0 h 2082924"/>
              <a:gd name="connsiteX1" fmla="*/ 1867296 w 1867296"/>
              <a:gd name="connsiteY1" fmla="*/ 0 h 2082924"/>
              <a:gd name="connsiteX2" fmla="*/ 1867296 w 1867296"/>
              <a:gd name="connsiteY2" fmla="*/ 2082924 h 2082924"/>
              <a:gd name="connsiteX3" fmla="*/ 0 w 1867296"/>
              <a:gd name="connsiteY3" fmla="*/ 2082924 h 208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67296" h="2082924">
                <a:moveTo>
                  <a:pt x="0" y="0"/>
                </a:moveTo>
                <a:lnTo>
                  <a:pt x="1867296" y="0"/>
                </a:lnTo>
                <a:lnTo>
                  <a:pt x="1867296" y="2082924"/>
                </a:lnTo>
                <a:lnTo>
                  <a:pt x="0" y="208292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BDDC2A0-C0BD-4FC2-8B7A-A109657BF86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991544" y="0"/>
            <a:ext cx="3096344" cy="3429000"/>
          </a:xfrm>
          <a:custGeom>
            <a:avLst/>
            <a:gdLst>
              <a:gd name="connsiteX0" fmla="*/ 0 w 1867296"/>
              <a:gd name="connsiteY0" fmla="*/ 0 h 2082924"/>
              <a:gd name="connsiteX1" fmla="*/ 1867296 w 1867296"/>
              <a:gd name="connsiteY1" fmla="*/ 0 h 2082924"/>
              <a:gd name="connsiteX2" fmla="*/ 1867296 w 1867296"/>
              <a:gd name="connsiteY2" fmla="*/ 2082924 h 2082924"/>
              <a:gd name="connsiteX3" fmla="*/ 0 w 1867296"/>
              <a:gd name="connsiteY3" fmla="*/ 2082924 h 208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67296" h="2082924">
                <a:moveTo>
                  <a:pt x="0" y="0"/>
                </a:moveTo>
                <a:lnTo>
                  <a:pt x="1867296" y="0"/>
                </a:lnTo>
                <a:lnTo>
                  <a:pt x="1867296" y="2082924"/>
                </a:lnTo>
                <a:lnTo>
                  <a:pt x="0" y="208292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E83D5980-E6F3-4A7F-875B-17DBFC7252A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212136" y="0"/>
            <a:ext cx="3096344" cy="1603944"/>
          </a:xfrm>
          <a:custGeom>
            <a:avLst/>
            <a:gdLst>
              <a:gd name="connsiteX0" fmla="*/ 0 w 1867296"/>
              <a:gd name="connsiteY0" fmla="*/ 0 h 2082924"/>
              <a:gd name="connsiteX1" fmla="*/ 1867296 w 1867296"/>
              <a:gd name="connsiteY1" fmla="*/ 0 h 2082924"/>
              <a:gd name="connsiteX2" fmla="*/ 1867296 w 1867296"/>
              <a:gd name="connsiteY2" fmla="*/ 2082924 h 2082924"/>
              <a:gd name="connsiteX3" fmla="*/ 0 w 1867296"/>
              <a:gd name="connsiteY3" fmla="*/ 2082924 h 208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67296" h="2082924">
                <a:moveTo>
                  <a:pt x="0" y="0"/>
                </a:moveTo>
                <a:lnTo>
                  <a:pt x="1867296" y="0"/>
                </a:lnTo>
                <a:lnTo>
                  <a:pt x="1867296" y="2082924"/>
                </a:lnTo>
                <a:lnTo>
                  <a:pt x="0" y="208292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5FCE86C2-FA91-4804-AC85-A73A1CAE0FB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12136" y="1728192"/>
            <a:ext cx="3096344" cy="1700808"/>
          </a:xfrm>
          <a:custGeom>
            <a:avLst/>
            <a:gdLst>
              <a:gd name="connsiteX0" fmla="*/ 0 w 1867296"/>
              <a:gd name="connsiteY0" fmla="*/ 0 h 2082924"/>
              <a:gd name="connsiteX1" fmla="*/ 1867296 w 1867296"/>
              <a:gd name="connsiteY1" fmla="*/ 0 h 2082924"/>
              <a:gd name="connsiteX2" fmla="*/ 1867296 w 1867296"/>
              <a:gd name="connsiteY2" fmla="*/ 2082924 h 2082924"/>
              <a:gd name="connsiteX3" fmla="*/ 0 w 1867296"/>
              <a:gd name="connsiteY3" fmla="*/ 2082924 h 208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67296" h="2082924">
                <a:moveTo>
                  <a:pt x="0" y="0"/>
                </a:moveTo>
                <a:lnTo>
                  <a:pt x="1867296" y="0"/>
                </a:lnTo>
                <a:lnTo>
                  <a:pt x="1867296" y="2082924"/>
                </a:lnTo>
                <a:lnTo>
                  <a:pt x="0" y="208292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C877FDA1-017C-424A-B4A5-0EF0CB6E417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432728" y="0"/>
            <a:ext cx="3759272" cy="3429000"/>
          </a:xfrm>
          <a:custGeom>
            <a:avLst/>
            <a:gdLst>
              <a:gd name="connsiteX0" fmla="*/ 0 w 1867296"/>
              <a:gd name="connsiteY0" fmla="*/ 0 h 2082924"/>
              <a:gd name="connsiteX1" fmla="*/ 1867296 w 1867296"/>
              <a:gd name="connsiteY1" fmla="*/ 0 h 2082924"/>
              <a:gd name="connsiteX2" fmla="*/ 1867296 w 1867296"/>
              <a:gd name="connsiteY2" fmla="*/ 2082924 h 2082924"/>
              <a:gd name="connsiteX3" fmla="*/ 0 w 1867296"/>
              <a:gd name="connsiteY3" fmla="*/ 2082924 h 208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67296" h="2082924">
                <a:moveTo>
                  <a:pt x="0" y="0"/>
                </a:moveTo>
                <a:lnTo>
                  <a:pt x="1867296" y="0"/>
                </a:lnTo>
                <a:lnTo>
                  <a:pt x="1867296" y="2082924"/>
                </a:lnTo>
                <a:lnTo>
                  <a:pt x="0" y="208292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2519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57_Full Image without Header &amp;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9D7615CF-BDD1-4B41-A195-CDBD885E1B4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96000" y="1086948"/>
            <a:ext cx="3672408" cy="4684105"/>
          </a:xfrm>
          <a:custGeom>
            <a:avLst/>
            <a:gdLst>
              <a:gd name="connsiteX0" fmla="*/ 0 w 3870190"/>
              <a:gd name="connsiteY0" fmla="*/ 0 h 3429000"/>
              <a:gd name="connsiteX1" fmla="*/ 3870190 w 3870190"/>
              <a:gd name="connsiteY1" fmla="*/ 0 h 3429000"/>
              <a:gd name="connsiteX2" fmla="*/ 3870190 w 3870190"/>
              <a:gd name="connsiteY2" fmla="*/ 3429000 h 3429000"/>
              <a:gd name="connsiteX3" fmla="*/ 0 w 387019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70190" h="3429000">
                <a:moveTo>
                  <a:pt x="0" y="0"/>
                </a:moveTo>
                <a:lnTo>
                  <a:pt x="3870190" y="0"/>
                </a:lnTo>
                <a:lnTo>
                  <a:pt x="3870190" y="3429000"/>
                </a:lnTo>
                <a:lnTo>
                  <a:pt x="0" y="3429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5C52E61F-9A6D-4A2C-9C04-2695E5290D7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423592" y="1086948"/>
            <a:ext cx="3672408" cy="4684105"/>
          </a:xfrm>
          <a:custGeom>
            <a:avLst/>
            <a:gdLst>
              <a:gd name="connsiteX0" fmla="*/ 0 w 3870190"/>
              <a:gd name="connsiteY0" fmla="*/ 0 h 3429000"/>
              <a:gd name="connsiteX1" fmla="*/ 3870190 w 3870190"/>
              <a:gd name="connsiteY1" fmla="*/ 0 h 3429000"/>
              <a:gd name="connsiteX2" fmla="*/ 3870190 w 3870190"/>
              <a:gd name="connsiteY2" fmla="*/ 3429000 h 3429000"/>
              <a:gd name="connsiteX3" fmla="*/ 0 w 387019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70190" h="3429000">
                <a:moveTo>
                  <a:pt x="0" y="0"/>
                </a:moveTo>
                <a:lnTo>
                  <a:pt x="3870190" y="0"/>
                </a:lnTo>
                <a:lnTo>
                  <a:pt x="3870190" y="3429000"/>
                </a:lnTo>
                <a:lnTo>
                  <a:pt x="0" y="3429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5614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58_Full Image without Header &amp;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57E6BA1C-6003-4F27-9C2F-662CD055E6D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754829" y="476300"/>
            <a:ext cx="2131437" cy="1874384"/>
          </a:xfrm>
          <a:custGeom>
            <a:avLst/>
            <a:gdLst>
              <a:gd name="connsiteX0" fmla="*/ 0 w 2131437"/>
              <a:gd name="connsiteY0" fmla="*/ 0 h 1874384"/>
              <a:gd name="connsiteX1" fmla="*/ 2131437 w 2131437"/>
              <a:gd name="connsiteY1" fmla="*/ 0 h 1874384"/>
              <a:gd name="connsiteX2" fmla="*/ 2131437 w 2131437"/>
              <a:gd name="connsiteY2" fmla="*/ 1874384 h 1874384"/>
              <a:gd name="connsiteX3" fmla="*/ 0 w 2131437"/>
              <a:gd name="connsiteY3" fmla="*/ 1874384 h 1874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31437" h="1874384">
                <a:moveTo>
                  <a:pt x="0" y="0"/>
                </a:moveTo>
                <a:lnTo>
                  <a:pt x="2131437" y="0"/>
                </a:lnTo>
                <a:lnTo>
                  <a:pt x="2131437" y="1874384"/>
                </a:lnTo>
                <a:lnTo>
                  <a:pt x="0" y="187438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en-GB"/>
          </a:p>
        </p:txBody>
      </p:sp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392F4DC4-DEAD-4A80-ACB8-4EBF802A603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022441" y="476300"/>
            <a:ext cx="2131437" cy="1874384"/>
          </a:xfrm>
          <a:custGeom>
            <a:avLst/>
            <a:gdLst>
              <a:gd name="connsiteX0" fmla="*/ 0 w 2131437"/>
              <a:gd name="connsiteY0" fmla="*/ 0 h 1874384"/>
              <a:gd name="connsiteX1" fmla="*/ 2131437 w 2131437"/>
              <a:gd name="connsiteY1" fmla="*/ 0 h 1874384"/>
              <a:gd name="connsiteX2" fmla="*/ 2131437 w 2131437"/>
              <a:gd name="connsiteY2" fmla="*/ 1874384 h 1874384"/>
              <a:gd name="connsiteX3" fmla="*/ 0 w 2131437"/>
              <a:gd name="connsiteY3" fmla="*/ 1874384 h 1874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31437" h="1874384">
                <a:moveTo>
                  <a:pt x="0" y="0"/>
                </a:moveTo>
                <a:lnTo>
                  <a:pt x="2131437" y="0"/>
                </a:lnTo>
                <a:lnTo>
                  <a:pt x="2131437" y="1874384"/>
                </a:lnTo>
                <a:lnTo>
                  <a:pt x="0" y="187438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en-GB"/>
          </a:p>
        </p:txBody>
      </p:sp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6A50E4FB-69F6-49B9-8750-1E8BC86E678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05735" y="476300"/>
            <a:ext cx="2131437" cy="1874384"/>
          </a:xfrm>
          <a:custGeom>
            <a:avLst/>
            <a:gdLst>
              <a:gd name="connsiteX0" fmla="*/ 0 w 2131437"/>
              <a:gd name="connsiteY0" fmla="*/ 0 h 1874384"/>
              <a:gd name="connsiteX1" fmla="*/ 2131437 w 2131437"/>
              <a:gd name="connsiteY1" fmla="*/ 0 h 1874384"/>
              <a:gd name="connsiteX2" fmla="*/ 2131437 w 2131437"/>
              <a:gd name="connsiteY2" fmla="*/ 1874384 h 1874384"/>
              <a:gd name="connsiteX3" fmla="*/ 0 w 2131437"/>
              <a:gd name="connsiteY3" fmla="*/ 1874384 h 1874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31437" h="1874384">
                <a:moveTo>
                  <a:pt x="0" y="0"/>
                </a:moveTo>
                <a:lnTo>
                  <a:pt x="2131437" y="0"/>
                </a:lnTo>
                <a:lnTo>
                  <a:pt x="2131437" y="1874384"/>
                </a:lnTo>
                <a:lnTo>
                  <a:pt x="0" y="187438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en-GB"/>
          </a:p>
        </p:txBody>
      </p:sp>
      <p:sp>
        <p:nvSpPr>
          <p:cNvPr id="35" name="Picture Placeholder 34">
            <a:extLst>
              <a:ext uri="{FF2B5EF4-FFF2-40B4-BE49-F238E27FC236}">
                <a16:creationId xmlns:a16="http://schemas.microsoft.com/office/drawing/2014/main" id="{AA4C5F54-A9B2-443F-A872-A4A890E524E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581186" y="476300"/>
            <a:ext cx="2131437" cy="1874384"/>
          </a:xfrm>
          <a:custGeom>
            <a:avLst/>
            <a:gdLst>
              <a:gd name="connsiteX0" fmla="*/ 0 w 2131437"/>
              <a:gd name="connsiteY0" fmla="*/ 0 h 1874384"/>
              <a:gd name="connsiteX1" fmla="*/ 2131437 w 2131437"/>
              <a:gd name="connsiteY1" fmla="*/ 0 h 1874384"/>
              <a:gd name="connsiteX2" fmla="*/ 2131437 w 2131437"/>
              <a:gd name="connsiteY2" fmla="*/ 1874384 h 1874384"/>
              <a:gd name="connsiteX3" fmla="*/ 0 w 2131437"/>
              <a:gd name="connsiteY3" fmla="*/ 1874384 h 1874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31437" h="1874384">
                <a:moveTo>
                  <a:pt x="0" y="0"/>
                </a:moveTo>
                <a:lnTo>
                  <a:pt x="2131437" y="0"/>
                </a:lnTo>
                <a:lnTo>
                  <a:pt x="2131437" y="1874384"/>
                </a:lnTo>
                <a:lnTo>
                  <a:pt x="0" y="187438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en-GB"/>
          </a:p>
        </p:txBody>
      </p:sp>
      <p:sp>
        <p:nvSpPr>
          <p:cNvPr id="36" name="Picture Placeholder 35">
            <a:extLst>
              <a:ext uri="{FF2B5EF4-FFF2-40B4-BE49-F238E27FC236}">
                <a16:creationId xmlns:a16="http://schemas.microsoft.com/office/drawing/2014/main" id="{155D70BA-89F4-48CC-8966-BCC0354FA7A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79376" y="2491622"/>
            <a:ext cx="2131437" cy="1874384"/>
          </a:xfrm>
          <a:custGeom>
            <a:avLst/>
            <a:gdLst>
              <a:gd name="connsiteX0" fmla="*/ 0 w 2131437"/>
              <a:gd name="connsiteY0" fmla="*/ 0 h 1874384"/>
              <a:gd name="connsiteX1" fmla="*/ 2131437 w 2131437"/>
              <a:gd name="connsiteY1" fmla="*/ 0 h 1874384"/>
              <a:gd name="connsiteX2" fmla="*/ 2131437 w 2131437"/>
              <a:gd name="connsiteY2" fmla="*/ 1874384 h 1874384"/>
              <a:gd name="connsiteX3" fmla="*/ 0 w 2131437"/>
              <a:gd name="connsiteY3" fmla="*/ 1874384 h 1874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31437" h="1874384">
                <a:moveTo>
                  <a:pt x="0" y="0"/>
                </a:moveTo>
                <a:lnTo>
                  <a:pt x="2131437" y="0"/>
                </a:lnTo>
                <a:lnTo>
                  <a:pt x="2131437" y="1874384"/>
                </a:lnTo>
                <a:lnTo>
                  <a:pt x="0" y="187438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en-GB" dirty="0"/>
          </a:p>
        </p:txBody>
      </p:sp>
      <p:sp>
        <p:nvSpPr>
          <p:cNvPr id="37" name="Picture Placeholder 36">
            <a:extLst>
              <a:ext uri="{FF2B5EF4-FFF2-40B4-BE49-F238E27FC236}">
                <a16:creationId xmlns:a16="http://schemas.microsoft.com/office/drawing/2014/main" id="{459C41DF-1197-47F2-A78D-30EA7AE52D1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754829" y="2491622"/>
            <a:ext cx="2131437" cy="1874384"/>
          </a:xfrm>
          <a:custGeom>
            <a:avLst/>
            <a:gdLst>
              <a:gd name="connsiteX0" fmla="*/ 0 w 2131437"/>
              <a:gd name="connsiteY0" fmla="*/ 0 h 1874384"/>
              <a:gd name="connsiteX1" fmla="*/ 2131437 w 2131437"/>
              <a:gd name="connsiteY1" fmla="*/ 0 h 1874384"/>
              <a:gd name="connsiteX2" fmla="*/ 2131437 w 2131437"/>
              <a:gd name="connsiteY2" fmla="*/ 1874384 h 1874384"/>
              <a:gd name="connsiteX3" fmla="*/ 0 w 2131437"/>
              <a:gd name="connsiteY3" fmla="*/ 1874384 h 1874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31437" h="1874384">
                <a:moveTo>
                  <a:pt x="0" y="0"/>
                </a:moveTo>
                <a:lnTo>
                  <a:pt x="2131437" y="0"/>
                </a:lnTo>
                <a:lnTo>
                  <a:pt x="2131437" y="1874384"/>
                </a:lnTo>
                <a:lnTo>
                  <a:pt x="0" y="187438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en-GB"/>
          </a:p>
        </p:txBody>
      </p:sp>
      <p:sp>
        <p:nvSpPr>
          <p:cNvPr id="38" name="Picture Placeholder 37">
            <a:extLst>
              <a:ext uri="{FF2B5EF4-FFF2-40B4-BE49-F238E27FC236}">
                <a16:creationId xmlns:a16="http://schemas.microsoft.com/office/drawing/2014/main" id="{7BBB1294-2014-4E2A-B669-1FA7E203748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022441" y="2491622"/>
            <a:ext cx="2131437" cy="1874384"/>
          </a:xfrm>
          <a:custGeom>
            <a:avLst/>
            <a:gdLst>
              <a:gd name="connsiteX0" fmla="*/ 0 w 2131437"/>
              <a:gd name="connsiteY0" fmla="*/ 0 h 1874384"/>
              <a:gd name="connsiteX1" fmla="*/ 2131437 w 2131437"/>
              <a:gd name="connsiteY1" fmla="*/ 0 h 1874384"/>
              <a:gd name="connsiteX2" fmla="*/ 2131437 w 2131437"/>
              <a:gd name="connsiteY2" fmla="*/ 1874384 h 1874384"/>
              <a:gd name="connsiteX3" fmla="*/ 0 w 2131437"/>
              <a:gd name="connsiteY3" fmla="*/ 1874384 h 1874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31437" h="1874384">
                <a:moveTo>
                  <a:pt x="0" y="0"/>
                </a:moveTo>
                <a:lnTo>
                  <a:pt x="2131437" y="0"/>
                </a:lnTo>
                <a:lnTo>
                  <a:pt x="2131437" y="1874384"/>
                </a:lnTo>
                <a:lnTo>
                  <a:pt x="0" y="187438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en-GB"/>
          </a:p>
        </p:txBody>
      </p:sp>
      <p:sp>
        <p:nvSpPr>
          <p:cNvPr id="39" name="Picture Placeholder 38">
            <a:extLst>
              <a:ext uri="{FF2B5EF4-FFF2-40B4-BE49-F238E27FC236}">
                <a16:creationId xmlns:a16="http://schemas.microsoft.com/office/drawing/2014/main" id="{02B30015-6E1D-4866-8851-1B8322FF0A0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305735" y="2491622"/>
            <a:ext cx="2131437" cy="1874384"/>
          </a:xfrm>
          <a:custGeom>
            <a:avLst/>
            <a:gdLst>
              <a:gd name="connsiteX0" fmla="*/ 0 w 2131437"/>
              <a:gd name="connsiteY0" fmla="*/ 0 h 1874384"/>
              <a:gd name="connsiteX1" fmla="*/ 2131437 w 2131437"/>
              <a:gd name="connsiteY1" fmla="*/ 0 h 1874384"/>
              <a:gd name="connsiteX2" fmla="*/ 2131437 w 2131437"/>
              <a:gd name="connsiteY2" fmla="*/ 1874384 h 1874384"/>
              <a:gd name="connsiteX3" fmla="*/ 0 w 2131437"/>
              <a:gd name="connsiteY3" fmla="*/ 1874384 h 1874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31437" h="1874384">
                <a:moveTo>
                  <a:pt x="0" y="0"/>
                </a:moveTo>
                <a:lnTo>
                  <a:pt x="2131437" y="0"/>
                </a:lnTo>
                <a:lnTo>
                  <a:pt x="2131437" y="1874384"/>
                </a:lnTo>
                <a:lnTo>
                  <a:pt x="0" y="187438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en-GB"/>
          </a:p>
        </p:txBody>
      </p:sp>
      <p:sp>
        <p:nvSpPr>
          <p:cNvPr id="40" name="Picture Placeholder 39">
            <a:extLst>
              <a:ext uri="{FF2B5EF4-FFF2-40B4-BE49-F238E27FC236}">
                <a16:creationId xmlns:a16="http://schemas.microsoft.com/office/drawing/2014/main" id="{59C00880-20A2-4584-82F0-ED9C75F7542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581186" y="2491622"/>
            <a:ext cx="2131437" cy="1874384"/>
          </a:xfrm>
          <a:custGeom>
            <a:avLst/>
            <a:gdLst>
              <a:gd name="connsiteX0" fmla="*/ 0 w 2131437"/>
              <a:gd name="connsiteY0" fmla="*/ 0 h 1874384"/>
              <a:gd name="connsiteX1" fmla="*/ 2131437 w 2131437"/>
              <a:gd name="connsiteY1" fmla="*/ 0 h 1874384"/>
              <a:gd name="connsiteX2" fmla="*/ 2131437 w 2131437"/>
              <a:gd name="connsiteY2" fmla="*/ 1874384 h 1874384"/>
              <a:gd name="connsiteX3" fmla="*/ 0 w 2131437"/>
              <a:gd name="connsiteY3" fmla="*/ 1874384 h 1874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31437" h="1874384">
                <a:moveTo>
                  <a:pt x="0" y="0"/>
                </a:moveTo>
                <a:lnTo>
                  <a:pt x="2131437" y="0"/>
                </a:lnTo>
                <a:lnTo>
                  <a:pt x="2131437" y="1874384"/>
                </a:lnTo>
                <a:lnTo>
                  <a:pt x="0" y="187438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en-GB"/>
          </a:p>
        </p:txBody>
      </p:sp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id="{D69335D6-03B6-49A9-BB21-FAD1328C5442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79376" y="4506945"/>
            <a:ext cx="2131437" cy="1874384"/>
          </a:xfrm>
          <a:custGeom>
            <a:avLst/>
            <a:gdLst>
              <a:gd name="connsiteX0" fmla="*/ 0 w 2131437"/>
              <a:gd name="connsiteY0" fmla="*/ 0 h 1874384"/>
              <a:gd name="connsiteX1" fmla="*/ 2131437 w 2131437"/>
              <a:gd name="connsiteY1" fmla="*/ 0 h 1874384"/>
              <a:gd name="connsiteX2" fmla="*/ 2131437 w 2131437"/>
              <a:gd name="connsiteY2" fmla="*/ 1874384 h 1874384"/>
              <a:gd name="connsiteX3" fmla="*/ 0 w 2131437"/>
              <a:gd name="connsiteY3" fmla="*/ 1874384 h 1874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31437" h="1874384">
                <a:moveTo>
                  <a:pt x="0" y="0"/>
                </a:moveTo>
                <a:lnTo>
                  <a:pt x="2131437" y="0"/>
                </a:lnTo>
                <a:lnTo>
                  <a:pt x="2131437" y="1874384"/>
                </a:lnTo>
                <a:lnTo>
                  <a:pt x="0" y="187438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en-GB" dirty="0"/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F74FD8C5-D31D-4BCC-B270-B20771DD9CCE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2754829" y="4506945"/>
            <a:ext cx="2131437" cy="1874384"/>
          </a:xfrm>
          <a:custGeom>
            <a:avLst/>
            <a:gdLst>
              <a:gd name="connsiteX0" fmla="*/ 0 w 2131437"/>
              <a:gd name="connsiteY0" fmla="*/ 0 h 1874384"/>
              <a:gd name="connsiteX1" fmla="*/ 2131437 w 2131437"/>
              <a:gd name="connsiteY1" fmla="*/ 0 h 1874384"/>
              <a:gd name="connsiteX2" fmla="*/ 2131437 w 2131437"/>
              <a:gd name="connsiteY2" fmla="*/ 1874384 h 1874384"/>
              <a:gd name="connsiteX3" fmla="*/ 0 w 2131437"/>
              <a:gd name="connsiteY3" fmla="*/ 1874384 h 1874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31437" h="1874384">
                <a:moveTo>
                  <a:pt x="0" y="0"/>
                </a:moveTo>
                <a:lnTo>
                  <a:pt x="2131437" y="0"/>
                </a:lnTo>
                <a:lnTo>
                  <a:pt x="2131437" y="1874384"/>
                </a:lnTo>
                <a:lnTo>
                  <a:pt x="0" y="187438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en-GB"/>
          </a:p>
        </p:txBody>
      </p:sp>
      <p:sp>
        <p:nvSpPr>
          <p:cNvPr id="43" name="Picture Placeholder 42">
            <a:extLst>
              <a:ext uri="{FF2B5EF4-FFF2-40B4-BE49-F238E27FC236}">
                <a16:creationId xmlns:a16="http://schemas.microsoft.com/office/drawing/2014/main" id="{9D4612C5-EBA8-47FF-889A-CE452DAFFD13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022441" y="4506945"/>
            <a:ext cx="2131437" cy="1874384"/>
          </a:xfrm>
          <a:custGeom>
            <a:avLst/>
            <a:gdLst>
              <a:gd name="connsiteX0" fmla="*/ 0 w 2131437"/>
              <a:gd name="connsiteY0" fmla="*/ 0 h 1874384"/>
              <a:gd name="connsiteX1" fmla="*/ 2131437 w 2131437"/>
              <a:gd name="connsiteY1" fmla="*/ 0 h 1874384"/>
              <a:gd name="connsiteX2" fmla="*/ 2131437 w 2131437"/>
              <a:gd name="connsiteY2" fmla="*/ 1874384 h 1874384"/>
              <a:gd name="connsiteX3" fmla="*/ 0 w 2131437"/>
              <a:gd name="connsiteY3" fmla="*/ 1874384 h 1874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31437" h="1874384">
                <a:moveTo>
                  <a:pt x="0" y="0"/>
                </a:moveTo>
                <a:lnTo>
                  <a:pt x="2131437" y="0"/>
                </a:lnTo>
                <a:lnTo>
                  <a:pt x="2131437" y="1874384"/>
                </a:lnTo>
                <a:lnTo>
                  <a:pt x="0" y="187438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en-GB"/>
          </a:p>
        </p:txBody>
      </p:sp>
      <p:sp>
        <p:nvSpPr>
          <p:cNvPr id="44" name="Picture Placeholder 43">
            <a:extLst>
              <a:ext uri="{FF2B5EF4-FFF2-40B4-BE49-F238E27FC236}">
                <a16:creationId xmlns:a16="http://schemas.microsoft.com/office/drawing/2014/main" id="{84E19D6E-1E98-4C42-9804-02C48F9B2577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7305735" y="4506945"/>
            <a:ext cx="2131437" cy="1874384"/>
          </a:xfrm>
          <a:custGeom>
            <a:avLst/>
            <a:gdLst>
              <a:gd name="connsiteX0" fmla="*/ 0 w 2131437"/>
              <a:gd name="connsiteY0" fmla="*/ 0 h 1874384"/>
              <a:gd name="connsiteX1" fmla="*/ 2131437 w 2131437"/>
              <a:gd name="connsiteY1" fmla="*/ 0 h 1874384"/>
              <a:gd name="connsiteX2" fmla="*/ 2131437 w 2131437"/>
              <a:gd name="connsiteY2" fmla="*/ 1874384 h 1874384"/>
              <a:gd name="connsiteX3" fmla="*/ 0 w 2131437"/>
              <a:gd name="connsiteY3" fmla="*/ 1874384 h 1874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31437" h="1874384">
                <a:moveTo>
                  <a:pt x="0" y="0"/>
                </a:moveTo>
                <a:lnTo>
                  <a:pt x="2131437" y="0"/>
                </a:lnTo>
                <a:lnTo>
                  <a:pt x="2131437" y="1874384"/>
                </a:lnTo>
                <a:lnTo>
                  <a:pt x="0" y="187438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en-GB"/>
          </a:p>
        </p:txBody>
      </p:sp>
      <p:sp>
        <p:nvSpPr>
          <p:cNvPr id="45" name="Picture Placeholder 44">
            <a:extLst>
              <a:ext uri="{FF2B5EF4-FFF2-40B4-BE49-F238E27FC236}">
                <a16:creationId xmlns:a16="http://schemas.microsoft.com/office/drawing/2014/main" id="{9011B5B7-A451-4350-A00E-168A725755EB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581186" y="4506945"/>
            <a:ext cx="2131437" cy="1874384"/>
          </a:xfrm>
          <a:custGeom>
            <a:avLst/>
            <a:gdLst>
              <a:gd name="connsiteX0" fmla="*/ 0 w 2131437"/>
              <a:gd name="connsiteY0" fmla="*/ 0 h 1874384"/>
              <a:gd name="connsiteX1" fmla="*/ 2131437 w 2131437"/>
              <a:gd name="connsiteY1" fmla="*/ 0 h 1874384"/>
              <a:gd name="connsiteX2" fmla="*/ 2131437 w 2131437"/>
              <a:gd name="connsiteY2" fmla="*/ 1874384 h 1874384"/>
              <a:gd name="connsiteX3" fmla="*/ 0 w 2131437"/>
              <a:gd name="connsiteY3" fmla="*/ 1874384 h 1874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31437" h="1874384">
                <a:moveTo>
                  <a:pt x="0" y="0"/>
                </a:moveTo>
                <a:lnTo>
                  <a:pt x="2131437" y="0"/>
                </a:lnTo>
                <a:lnTo>
                  <a:pt x="2131437" y="1874384"/>
                </a:lnTo>
                <a:lnTo>
                  <a:pt x="0" y="187438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en-GB"/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701689D9-EEAC-4B79-BB1E-024B47340D9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79376" y="476300"/>
            <a:ext cx="2131437" cy="1874384"/>
          </a:xfrm>
          <a:custGeom>
            <a:avLst/>
            <a:gdLst>
              <a:gd name="connsiteX0" fmla="*/ 0 w 2131437"/>
              <a:gd name="connsiteY0" fmla="*/ 0 h 1874384"/>
              <a:gd name="connsiteX1" fmla="*/ 2131437 w 2131437"/>
              <a:gd name="connsiteY1" fmla="*/ 0 h 1874384"/>
              <a:gd name="connsiteX2" fmla="*/ 2131437 w 2131437"/>
              <a:gd name="connsiteY2" fmla="*/ 1874384 h 1874384"/>
              <a:gd name="connsiteX3" fmla="*/ 0 w 2131437"/>
              <a:gd name="connsiteY3" fmla="*/ 1874384 h 1874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31437" h="1874384">
                <a:moveTo>
                  <a:pt x="0" y="0"/>
                </a:moveTo>
                <a:lnTo>
                  <a:pt x="2131437" y="0"/>
                </a:lnTo>
                <a:lnTo>
                  <a:pt x="2131437" y="1874384"/>
                </a:lnTo>
                <a:lnTo>
                  <a:pt x="0" y="187438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44095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79_Full Image without Header &amp;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icture Placeholder 59">
            <a:extLst>
              <a:ext uri="{FF2B5EF4-FFF2-40B4-BE49-F238E27FC236}">
                <a16:creationId xmlns:a16="http://schemas.microsoft.com/office/drawing/2014/main" id="{9E5CA37C-4CA9-46EA-93CE-3F3C3B817E6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62393" y="1844823"/>
            <a:ext cx="2597303" cy="2597303"/>
          </a:xfrm>
          <a:custGeom>
            <a:avLst/>
            <a:gdLst>
              <a:gd name="connsiteX0" fmla="*/ 2231405 w 4462810"/>
              <a:gd name="connsiteY0" fmla="*/ 0 h 4462810"/>
              <a:gd name="connsiteX1" fmla="*/ 4462810 w 4462810"/>
              <a:gd name="connsiteY1" fmla="*/ 2231405 h 4462810"/>
              <a:gd name="connsiteX2" fmla="*/ 2231405 w 4462810"/>
              <a:gd name="connsiteY2" fmla="*/ 4462810 h 4462810"/>
              <a:gd name="connsiteX3" fmla="*/ 0 w 4462810"/>
              <a:gd name="connsiteY3" fmla="*/ 2231405 h 4462810"/>
              <a:gd name="connsiteX4" fmla="*/ 2231405 w 4462810"/>
              <a:gd name="connsiteY4" fmla="*/ 0 h 4462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62810" h="4462810">
                <a:moveTo>
                  <a:pt x="2231405" y="0"/>
                </a:moveTo>
                <a:cubicBezTo>
                  <a:pt x="3463776" y="0"/>
                  <a:pt x="4462810" y="999034"/>
                  <a:pt x="4462810" y="2231405"/>
                </a:cubicBezTo>
                <a:cubicBezTo>
                  <a:pt x="4462810" y="3463776"/>
                  <a:pt x="3463776" y="4462810"/>
                  <a:pt x="2231405" y="4462810"/>
                </a:cubicBezTo>
                <a:cubicBezTo>
                  <a:pt x="999034" y="4462810"/>
                  <a:pt x="0" y="3463776"/>
                  <a:pt x="0" y="2231405"/>
                </a:cubicBezTo>
                <a:cubicBezTo>
                  <a:pt x="0" y="999034"/>
                  <a:pt x="999034" y="0"/>
                  <a:pt x="223140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en-GB"/>
          </a:p>
        </p:txBody>
      </p:sp>
      <p:sp>
        <p:nvSpPr>
          <p:cNvPr id="61" name="Picture Placeholder 60">
            <a:extLst>
              <a:ext uri="{FF2B5EF4-FFF2-40B4-BE49-F238E27FC236}">
                <a16:creationId xmlns:a16="http://schemas.microsoft.com/office/drawing/2014/main" id="{7F75CC3F-CBE9-4F62-9498-543C85B97D0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316150" y="1558559"/>
            <a:ext cx="2597303" cy="2597303"/>
          </a:xfrm>
          <a:custGeom>
            <a:avLst/>
            <a:gdLst>
              <a:gd name="connsiteX0" fmla="*/ 2231405 w 4462810"/>
              <a:gd name="connsiteY0" fmla="*/ 0 h 4462810"/>
              <a:gd name="connsiteX1" fmla="*/ 4462810 w 4462810"/>
              <a:gd name="connsiteY1" fmla="*/ 2231405 h 4462810"/>
              <a:gd name="connsiteX2" fmla="*/ 2231405 w 4462810"/>
              <a:gd name="connsiteY2" fmla="*/ 4462810 h 4462810"/>
              <a:gd name="connsiteX3" fmla="*/ 0 w 4462810"/>
              <a:gd name="connsiteY3" fmla="*/ 2231405 h 4462810"/>
              <a:gd name="connsiteX4" fmla="*/ 2231405 w 4462810"/>
              <a:gd name="connsiteY4" fmla="*/ 0 h 4462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62810" h="4462810">
                <a:moveTo>
                  <a:pt x="2231405" y="0"/>
                </a:moveTo>
                <a:cubicBezTo>
                  <a:pt x="3463776" y="0"/>
                  <a:pt x="4462810" y="999034"/>
                  <a:pt x="4462810" y="2231405"/>
                </a:cubicBezTo>
                <a:cubicBezTo>
                  <a:pt x="4462810" y="3463776"/>
                  <a:pt x="3463776" y="4462810"/>
                  <a:pt x="2231405" y="4462810"/>
                </a:cubicBezTo>
                <a:cubicBezTo>
                  <a:pt x="999034" y="4462810"/>
                  <a:pt x="0" y="3463776"/>
                  <a:pt x="0" y="2231405"/>
                </a:cubicBezTo>
                <a:cubicBezTo>
                  <a:pt x="0" y="999034"/>
                  <a:pt x="999034" y="0"/>
                  <a:pt x="223140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en-GB"/>
          </a:p>
        </p:txBody>
      </p:sp>
      <p:sp>
        <p:nvSpPr>
          <p:cNvPr id="62" name="Picture Placeholder 61">
            <a:extLst>
              <a:ext uri="{FF2B5EF4-FFF2-40B4-BE49-F238E27FC236}">
                <a16:creationId xmlns:a16="http://schemas.microsoft.com/office/drawing/2014/main" id="{43321709-4AE6-423B-B4E6-A4009B8EF1F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616770" y="4213860"/>
            <a:ext cx="1883334" cy="1883334"/>
          </a:xfrm>
          <a:custGeom>
            <a:avLst/>
            <a:gdLst>
              <a:gd name="connsiteX0" fmla="*/ 2231405 w 4462810"/>
              <a:gd name="connsiteY0" fmla="*/ 0 h 4462810"/>
              <a:gd name="connsiteX1" fmla="*/ 4462810 w 4462810"/>
              <a:gd name="connsiteY1" fmla="*/ 2231405 h 4462810"/>
              <a:gd name="connsiteX2" fmla="*/ 2231405 w 4462810"/>
              <a:gd name="connsiteY2" fmla="*/ 4462810 h 4462810"/>
              <a:gd name="connsiteX3" fmla="*/ 0 w 4462810"/>
              <a:gd name="connsiteY3" fmla="*/ 2231405 h 4462810"/>
              <a:gd name="connsiteX4" fmla="*/ 2231405 w 4462810"/>
              <a:gd name="connsiteY4" fmla="*/ 0 h 4462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62810" h="4462810">
                <a:moveTo>
                  <a:pt x="2231405" y="0"/>
                </a:moveTo>
                <a:cubicBezTo>
                  <a:pt x="3463776" y="0"/>
                  <a:pt x="4462810" y="999034"/>
                  <a:pt x="4462810" y="2231405"/>
                </a:cubicBezTo>
                <a:cubicBezTo>
                  <a:pt x="4462810" y="3463776"/>
                  <a:pt x="3463776" y="4462810"/>
                  <a:pt x="2231405" y="4462810"/>
                </a:cubicBezTo>
                <a:cubicBezTo>
                  <a:pt x="999034" y="4462810"/>
                  <a:pt x="0" y="3463776"/>
                  <a:pt x="0" y="2231405"/>
                </a:cubicBezTo>
                <a:cubicBezTo>
                  <a:pt x="0" y="999034"/>
                  <a:pt x="999034" y="0"/>
                  <a:pt x="223140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en-GB" dirty="0"/>
          </a:p>
        </p:txBody>
      </p: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7CD8166C-A6F3-4BC5-9695-20993C4F4A6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500104" y="3823400"/>
            <a:ext cx="829736" cy="829736"/>
          </a:xfrm>
          <a:custGeom>
            <a:avLst/>
            <a:gdLst>
              <a:gd name="connsiteX0" fmla="*/ 2231405 w 4462810"/>
              <a:gd name="connsiteY0" fmla="*/ 0 h 4462810"/>
              <a:gd name="connsiteX1" fmla="*/ 4462810 w 4462810"/>
              <a:gd name="connsiteY1" fmla="*/ 2231405 h 4462810"/>
              <a:gd name="connsiteX2" fmla="*/ 2231405 w 4462810"/>
              <a:gd name="connsiteY2" fmla="*/ 4462810 h 4462810"/>
              <a:gd name="connsiteX3" fmla="*/ 0 w 4462810"/>
              <a:gd name="connsiteY3" fmla="*/ 2231405 h 4462810"/>
              <a:gd name="connsiteX4" fmla="*/ 2231405 w 4462810"/>
              <a:gd name="connsiteY4" fmla="*/ 0 h 4462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62810" h="4462810">
                <a:moveTo>
                  <a:pt x="2231405" y="0"/>
                </a:moveTo>
                <a:cubicBezTo>
                  <a:pt x="3463776" y="0"/>
                  <a:pt x="4462810" y="999034"/>
                  <a:pt x="4462810" y="2231405"/>
                </a:cubicBezTo>
                <a:cubicBezTo>
                  <a:pt x="4462810" y="3463776"/>
                  <a:pt x="3463776" y="4462810"/>
                  <a:pt x="2231405" y="4462810"/>
                </a:cubicBezTo>
                <a:cubicBezTo>
                  <a:pt x="999034" y="4462810"/>
                  <a:pt x="0" y="3463776"/>
                  <a:pt x="0" y="2231405"/>
                </a:cubicBezTo>
                <a:cubicBezTo>
                  <a:pt x="0" y="999034"/>
                  <a:pt x="999034" y="0"/>
                  <a:pt x="223140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en-GB" dirty="0"/>
          </a:p>
        </p:txBody>
      </p:sp>
      <p:sp>
        <p:nvSpPr>
          <p:cNvPr id="64" name="Picture Placeholder 63">
            <a:extLst>
              <a:ext uri="{FF2B5EF4-FFF2-40B4-BE49-F238E27FC236}">
                <a16:creationId xmlns:a16="http://schemas.microsoft.com/office/drawing/2014/main" id="{AD83031B-9F4A-4E60-A10D-90A430F1D39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992387" y="4723808"/>
            <a:ext cx="1367309" cy="1367309"/>
          </a:xfrm>
          <a:custGeom>
            <a:avLst/>
            <a:gdLst>
              <a:gd name="connsiteX0" fmla="*/ 2231405 w 4462810"/>
              <a:gd name="connsiteY0" fmla="*/ 0 h 4462810"/>
              <a:gd name="connsiteX1" fmla="*/ 4462810 w 4462810"/>
              <a:gd name="connsiteY1" fmla="*/ 2231405 h 4462810"/>
              <a:gd name="connsiteX2" fmla="*/ 2231405 w 4462810"/>
              <a:gd name="connsiteY2" fmla="*/ 4462810 h 4462810"/>
              <a:gd name="connsiteX3" fmla="*/ 0 w 4462810"/>
              <a:gd name="connsiteY3" fmla="*/ 2231405 h 4462810"/>
              <a:gd name="connsiteX4" fmla="*/ 2231405 w 4462810"/>
              <a:gd name="connsiteY4" fmla="*/ 0 h 4462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62810" h="4462810">
                <a:moveTo>
                  <a:pt x="2231405" y="0"/>
                </a:moveTo>
                <a:cubicBezTo>
                  <a:pt x="3463776" y="0"/>
                  <a:pt x="4462810" y="999034"/>
                  <a:pt x="4462810" y="2231405"/>
                </a:cubicBezTo>
                <a:cubicBezTo>
                  <a:pt x="4462810" y="3463776"/>
                  <a:pt x="3463776" y="4462810"/>
                  <a:pt x="2231405" y="4462810"/>
                </a:cubicBezTo>
                <a:cubicBezTo>
                  <a:pt x="999034" y="4462810"/>
                  <a:pt x="0" y="3463776"/>
                  <a:pt x="0" y="2231405"/>
                </a:cubicBezTo>
                <a:cubicBezTo>
                  <a:pt x="0" y="999034"/>
                  <a:pt x="999034" y="0"/>
                  <a:pt x="223140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en-GB" dirty="0"/>
          </a:p>
        </p:txBody>
      </p:sp>
      <p:sp>
        <p:nvSpPr>
          <p:cNvPr id="54" name="Picture Placeholder 53">
            <a:extLst>
              <a:ext uri="{FF2B5EF4-FFF2-40B4-BE49-F238E27FC236}">
                <a16:creationId xmlns:a16="http://schemas.microsoft.com/office/drawing/2014/main" id="{82BA742E-4A75-49DD-979C-5886156333F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864595" y="1867285"/>
            <a:ext cx="4462810" cy="4462810"/>
          </a:xfrm>
          <a:custGeom>
            <a:avLst/>
            <a:gdLst>
              <a:gd name="connsiteX0" fmla="*/ 2231405 w 4462810"/>
              <a:gd name="connsiteY0" fmla="*/ 0 h 4462810"/>
              <a:gd name="connsiteX1" fmla="*/ 4462810 w 4462810"/>
              <a:gd name="connsiteY1" fmla="*/ 2231405 h 4462810"/>
              <a:gd name="connsiteX2" fmla="*/ 2231405 w 4462810"/>
              <a:gd name="connsiteY2" fmla="*/ 4462810 h 4462810"/>
              <a:gd name="connsiteX3" fmla="*/ 0 w 4462810"/>
              <a:gd name="connsiteY3" fmla="*/ 2231405 h 4462810"/>
              <a:gd name="connsiteX4" fmla="*/ 2231405 w 4462810"/>
              <a:gd name="connsiteY4" fmla="*/ 0 h 4462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62810" h="4462810">
                <a:moveTo>
                  <a:pt x="2231405" y="0"/>
                </a:moveTo>
                <a:cubicBezTo>
                  <a:pt x="3463776" y="0"/>
                  <a:pt x="4462810" y="999034"/>
                  <a:pt x="4462810" y="2231405"/>
                </a:cubicBezTo>
                <a:cubicBezTo>
                  <a:pt x="4462810" y="3463776"/>
                  <a:pt x="3463776" y="4462810"/>
                  <a:pt x="2231405" y="4462810"/>
                </a:cubicBezTo>
                <a:cubicBezTo>
                  <a:pt x="999034" y="4462810"/>
                  <a:pt x="0" y="3463776"/>
                  <a:pt x="0" y="2231405"/>
                </a:cubicBezTo>
                <a:cubicBezTo>
                  <a:pt x="0" y="999034"/>
                  <a:pt x="999034" y="0"/>
                  <a:pt x="223140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en-GB"/>
          </a:p>
        </p:txBody>
      </p:sp>
      <p:sp>
        <p:nvSpPr>
          <p:cNvPr id="53" name="Title 6">
            <a:extLst>
              <a:ext uri="{FF2B5EF4-FFF2-40B4-BE49-F238E27FC236}">
                <a16:creationId xmlns:a16="http://schemas.microsoft.com/office/drawing/2014/main" id="{BE40D27E-3C7F-45FA-A2F2-4714BB5C6B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527905"/>
            <a:ext cx="10922000" cy="502749"/>
          </a:xfrm>
        </p:spPr>
        <p:txBody>
          <a:bodyPr/>
          <a:lstStyle>
            <a:lvl1pPr>
              <a:defRPr sz="2800">
                <a:latin typeface="Raleway Black" panose="020B0A03030101060003" pitchFamily="34" charset="0"/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02140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59_Full Image without Header &amp;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BCC7D893-3391-45EF-A59F-68FF54C95B78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9360188" y="2852936"/>
            <a:ext cx="2225985" cy="1934285"/>
          </a:xfrm>
          <a:custGeom>
            <a:avLst/>
            <a:gdLst>
              <a:gd name="connsiteX0" fmla="*/ 0 w 2225985"/>
              <a:gd name="connsiteY0" fmla="*/ 0 h 1934285"/>
              <a:gd name="connsiteX1" fmla="*/ 2225985 w 2225985"/>
              <a:gd name="connsiteY1" fmla="*/ 0 h 1934285"/>
              <a:gd name="connsiteX2" fmla="*/ 2225985 w 2225985"/>
              <a:gd name="connsiteY2" fmla="*/ 1934285 h 1934285"/>
              <a:gd name="connsiteX3" fmla="*/ 0 w 2225985"/>
              <a:gd name="connsiteY3" fmla="*/ 1934285 h 1934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5985" h="1934285">
                <a:moveTo>
                  <a:pt x="0" y="0"/>
                </a:moveTo>
                <a:lnTo>
                  <a:pt x="2225985" y="0"/>
                </a:lnTo>
                <a:lnTo>
                  <a:pt x="2225985" y="1934285"/>
                </a:lnTo>
                <a:lnTo>
                  <a:pt x="0" y="193428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DC1EBBA3-222F-4DBC-BA86-BAF49224BD1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19122" y="2852936"/>
            <a:ext cx="2185266" cy="1934285"/>
          </a:xfrm>
          <a:custGeom>
            <a:avLst/>
            <a:gdLst>
              <a:gd name="connsiteX0" fmla="*/ 0 w 2185266"/>
              <a:gd name="connsiteY0" fmla="*/ 0 h 1934285"/>
              <a:gd name="connsiteX1" fmla="*/ 2185266 w 2185266"/>
              <a:gd name="connsiteY1" fmla="*/ 0 h 1934285"/>
              <a:gd name="connsiteX2" fmla="*/ 2185266 w 2185266"/>
              <a:gd name="connsiteY2" fmla="*/ 1934285 h 1934285"/>
              <a:gd name="connsiteX3" fmla="*/ 0 w 2185266"/>
              <a:gd name="connsiteY3" fmla="*/ 1934285 h 1934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85266" h="1934285">
                <a:moveTo>
                  <a:pt x="0" y="0"/>
                </a:moveTo>
                <a:lnTo>
                  <a:pt x="2185266" y="0"/>
                </a:lnTo>
                <a:lnTo>
                  <a:pt x="2185266" y="1934285"/>
                </a:lnTo>
                <a:lnTo>
                  <a:pt x="0" y="193428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46D5CE35-412F-4AA5-BE14-9FE7DFE90D2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2804389" y="2852936"/>
            <a:ext cx="2192055" cy="1934285"/>
          </a:xfrm>
          <a:custGeom>
            <a:avLst/>
            <a:gdLst>
              <a:gd name="connsiteX0" fmla="*/ 0 w 2192055"/>
              <a:gd name="connsiteY0" fmla="*/ 0 h 1934285"/>
              <a:gd name="connsiteX1" fmla="*/ 2192055 w 2192055"/>
              <a:gd name="connsiteY1" fmla="*/ 0 h 1934285"/>
              <a:gd name="connsiteX2" fmla="*/ 2192055 w 2192055"/>
              <a:gd name="connsiteY2" fmla="*/ 1934285 h 1934285"/>
              <a:gd name="connsiteX3" fmla="*/ 0 w 2192055"/>
              <a:gd name="connsiteY3" fmla="*/ 1934285 h 1934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92055" h="1934285">
                <a:moveTo>
                  <a:pt x="0" y="0"/>
                </a:moveTo>
                <a:lnTo>
                  <a:pt x="2192055" y="0"/>
                </a:lnTo>
                <a:lnTo>
                  <a:pt x="2192055" y="1934285"/>
                </a:lnTo>
                <a:lnTo>
                  <a:pt x="0" y="193428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8359F49F-63E9-4504-BD56-7D861276367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996443" y="2852936"/>
            <a:ext cx="2239558" cy="1934285"/>
          </a:xfrm>
          <a:custGeom>
            <a:avLst/>
            <a:gdLst>
              <a:gd name="connsiteX0" fmla="*/ 0 w 2239558"/>
              <a:gd name="connsiteY0" fmla="*/ 0 h 1934285"/>
              <a:gd name="connsiteX1" fmla="*/ 2239558 w 2239558"/>
              <a:gd name="connsiteY1" fmla="*/ 0 h 1934285"/>
              <a:gd name="connsiteX2" fmla="*/ 2239558 w 2239558"/>
              <a:gd name="connsiteY2" fmla="*/ 1934285 h 1934285"/>
              <a:gd name="connsiteX3" fmla="*/ 0 w 2239558"/>
              <a:gd name="connsiteY3" fmla="*/ 1934285 h 1934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39558" h="1934285">
                <a:moveTo>
                  <a:pt x="0" y="0"/>
                </a:moveTo>
                <a:lnTo>
                  <a:pt x="2239558" y="0"/>
                </a:lnTo>
                <a:lnTo>
                  <a:pt x="2239558" y="1934285"/>
                </a:lnTo>
                <a:lnTo>
                  <a:pt x="0" y="193428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05C1DE14-5895-45F1-AE30-FDC1114A9E8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7236002" y="2852936"/>
            <a:ext cx="2124189" cy="1934285"/>
          </a:xfrm>
          <a:custGeom>
            <a:avLst/>
            <a:gdLst>
              <a:gd name="connsiteX0" fmla="*/ 0 w 2124189"/>
              <a:gd name="connsiteY0" fmla="*/ 0 h 1934285"/>
              <a:gd name="connsiteX1" fmla="*/ 2124189 w 2124189"/>
              <a:gd name="connsiteY1" fmla="*/ 0 h 1934285"/>
              <a:gd name="connsiteX2" fmla="*/ 2124189 w 2124189"/>
              <a:gd name="connsiteY2" fmla="*/ 1934285 h 1934285"/>
              <a:gd name="connsiteX3" fmla="*/ 0 w 2124189"/>
              <a:gd name="connsiteY3" fmla="*/ 1934285 h 1934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24189" h="1934285">
                <a:moveTo>
                  <a:pt x="0" y="0"/>
                </a:moveTo>
                <a:lnTo>
                  <a:pt x="2124189" y="0"/>
                </a:lnTo>
                <a:lnTo>
                  <a:pt x="2124189" y="1934285"/>
                </a:lnTo>
                <a:lnTo>
                  <a:pt x="0" y="193428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3754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23_Full Image without Header &amp;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0ADFB44-9FFD-4D12-8DC5-D4B204B95BB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847528" y="2323057"/>
            <a:ext cx="2681288" cy="3154363"/>
          </a:xfrm>
          <a:custGeom>
            <a:avLst/>
            <a:gdLst>
              <a:gd name="connsiteX0" fmla="*/ 0 w 2681288"/>
              <a:gd name="connsiteY0" fmla="*/ 0 h 3154363"/>
              <a:gd name="connsiteX1" fmla="*/ 2681288 w 2681288"/>
              <a:gd name="connsiteY1" fmla="*/ 0 h 3154363"/>
              <a:gd name="connsiteX2" fmla="*/ 2681288 w 2681288"/>
              <a:gd name="connsiteY2" fmla="*/ 755650 h 3154363"/>
              <a:gd name="connsiteX3" fmla="*/ 1776413 w 2681288"/>
              <a:gd name="connsiteY3" fmla="*/ 755650 h 3154363"/>
              <a:gd name="connsiteX4" fmla="*/ 1776413 w 2681288"/>
              <a:gd name="connsiteY4" fmla="*/ 3154363 h 3154363"/>
              <a:gd name="connsiteX5" fmla="*/ 909638 w 2681288"/>
              <a:gd name="connsiteY5" fmla="*/ 3154363 h 3154363"/>
              <a:gd name="connsiteX6" fmla="*/ 909638 w 2681288"/>
              <a:gd name="connsiteY6" fmla="*/ 755650 h 3154363"/>
              <a:gd name="connsiteX7" fmla="*/ 0 w 2681288"/>
              <a:gd name="connsiteY7" fmla="*/ 755650 h 3154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81288" h="3154363">
                <a:moveTo>
                  <a:pt x="0" y="0"/>
                </a:moveTo>
                <a:lnTo>
                  <a:pt x="2681288" y="0"/>
                </a:lnTo>
                <a:lnTo>
                  <a:pt x="2681288" y="755650"/>
                </a:lnTo>
                <a:lnTo>
                  <a:pt x="1776413" y="755650"/>
                </a:lnTo>
                <a:lnTo>
                  <a:pt x="1776413" y="3154363"/>
                </a:lnTo>
                <a:lnTo>
                  <a:pt x="909638" y="3154363"/>
                </a:lnTo>
                <a:lnTo>
                  <a:pt x="909638" y="755650"/>
                </a:lnTo>
                <a:lnTo>
                  <a:pt x="0" y="75565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4" name="Title 6">
            <a:extLst>
              <a:ext uri="{FF2B5EF4-FFF2-40B4-BE49-F238E27FC236}">
                <a16:creationId xmlns:a16="http://schemas.microsoft.com/office/drawing/2014/main" id="{96D2931D-00FF-46C3-BFEC-3C722D596D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527905"/>
            <a:ext cx="10922000" cy="502749"/>
          </a:xfrm>
        </p:spPr>
        <p:txBody>
          <a:bodyPr/>
          <a:lstStyle>
            <a:lvl1pPr>
              <a:defRPr sz="2800">
                <a:latin typeface="Raleway Black" panose="020B0A03030101060003" pitchFamily="34" charset="0"/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92573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60_Full Image without Header &amp;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BCC7D893-3391-45EF-A59F-68FF54C95B78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9360188" y="3140968"/>
            <a:ext cx="2225985" cy="1934285"/>
          </a:xfrm>
          <a:custGeom>
            <a:avLst/>
            <a:gdLst>
              <a:gd name="connsiteX0" fmla="*/ 0 w 2225985"/>
              <a:gd name="connsiteY0" fmla="*/ 0 h 1934285"/>
              <a:gd name="connsiteX1" fmla="*/ 2225985 w 2225985"/>
              <a:gd name="connsiteY1" fmla="*/ 0 h 1934285"/>
              <a:gd name="connsiteX2" fmla="*/ 2225985 w 2225985"/>
              <a:gd name="connsiteY2" fmla="*/ 1934285 h 1934285"/>
              <a:gd name="connsiteX3" fmla="*/ 0 w 2225985"/>
              <a:gd name="connsiteY3" fmla="*/ 1934285 h 1934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5985" h="1934285">
                <a:moveTo>
                  <a:pt x="0" y="0"/>
                </a:moveTo>
                <a:lnTo>
                  <a:pt x="2225985" y="0"/>
                </a:lnTo>
                <a:lnTo>
                  <a:pt x="2225985" y="1934285"/>
                </a:lnTo>
                <a:lnTo>
                  <a:pt x="0" y="193428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8359F49F-63E9-4504-BD56-7D861276367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996443" y="3140968"/>
            <a:ext cx="2239558" cy="1934285"/>
          </a:xfrm>
          <a:custGeom>
            <a:avLst/>
            <a:gdLst>
              <a:gd name="connsiteX0" fmla="*/ 0 w 2239558"/>
              <a:gd name="connsiteY0" fmla="*/ 0 h 1934285"/>
              <a:gd name="connsiteX1" fmla="*/ 2239558 w 2239558"/>
              <a:gd name="connsiteY1" fmla="*/ 0 h 1934285"/>
              <a:gd name="connsiteX2" fmla="*/ 2239558 w 2239558"/>
              <a:gd name="connsiteY2" fmla="*/ 1934285 h 1934285"/>
              <a:gd name="connsiteX3" fmla="*/ 0 w 2239558"/>
              <a:gd name="connsiteY3" fmla="*/ 1934285 h 1934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39558" h="1934285">
                <a:moveTo>
                  <a:pt x="0" y="0"/>
                </a:moveTo>
                <a:lnTo>
                  <a:pt x="2239558" y="0"/>
                </a:lnTo>
                <a:lnTo>
                  <a:pt x="2239558" y="1934285"/>
                </a:lnTo>
                <a:lnTo>
                  <a:pt x="0" y="193428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05C1DE14-5895-45F1-AE30-FDC1114A9E8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7236002" y="3140968"/>
            <a:ext cx="2124189" cy="1934285"/>
          </a:xfrm>
          <a:custGeom>
            <a:avLst/>
            <a:gdLst>
              <a:gd name="connsiteX0" fmla="*/ 0 w 2124189"/>
              <a:gd name="connsiteY0" fmla="*/ 0 h 1934285"/>
              <a:gd name="connsiteX1" fmla="*/ 2124189 w 2124189"/>
              <a:gd name="connsiteY1" fmla="*/ 0 h 1934285"/>
              <a:gd name="connsiteX2" fmla="*/ 2124189 w 2124189"/>
              <a:gd name="connsiteY2" fmla="*/ 1934285 h 1934285"/>
              <a:gd name="connsiteX3" fmla="*/ 0 w 2124189"/>
              <a:gd name="connsiteY3" fmla="*/ 1934285 h 1934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24189" h="1934285">
                <a:moveTo>
                  <a:pt x="0" y="0"/>
                </a:moveTo>
                <a:lnTo>
                  <a:pt x="2124189" y="0"/>
                </a:lnTo>
                <a:lnTo>
                  <a:pt x="2124189" y="1934285"/>
                </a:lnTo>
                <a:lnTo>
                  <a:pt x="0" y="193428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2106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61_Full Image without Header &amp;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DF78B8FC-884C-4823-AEDD-5A59B381222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760296" y="3140968"/>
            <a:ext cx="2736304" cy="2736304"/>
          </a:xfrm>
          <a:custGeom>
            <a:avLst/>
            <a:gdLst>
              <a:gd name="connsiteX0" fmla="*/ 1368152 w 2736304"/>
              <a:gd name="connsiteY0" fmla="*/ 0 h 2736304"/>
              <a:gd name="connsiteX1" fmla="*/ 2736304 w 2736304"/>
              <a:gd name="connsiteY1" fmla="*/ 1368152 h 2736304"/>
              <a:gd name="connsiteX2" fmla="*/ 1368152 w 2736304"/>
              <a:gd name="connsiteY2" fmla="*/ 2736304 h 2736304"/>
              <a:gd name="connsiteX3" fmla="*/ 0 w 2736304"/>
              <a:gd name="connsiteY3" fmla="*/ 1368152 h 2736304"/>
              <a:gd name="connsiteX4" fmla="*/ 1368152 w 2736304"/>
              <a:gd name="connsiteY4" fmla="*/ 0 h 2736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36304" h="2736304">
                <a:moveTo>
                  <a:pt x="1368152" y="0"/>
                </a:moveTo>
                <a:cubicBezTo>
                  <a:pt x="2123761" y="0"/>
                  <a:pt x="2736304" y="612543"/>
                  <a:pt x="2736304" y="1368152"/>
                </a:cubicBezTo>
                <a:cubicBezTo>
                  <a:pt x="2736304" y="2123761"/>
                  <a:pt x="2123761" y="2736304"/>
                  <a:pt x="1368152" y="2736304"/>
                </a:cubicBezTo>
                <a:cubicBezTo>
                  <a:pt x="612543" y="2736304"/>
                  <a:pt x="0" y="2123761"/>
                  <a:pt x="0" y="1368152"/>
                </a:cubicBezTo>
                <a:cubicBezTo>
                  <a:pt x="0" y="612543"/>
                  <a:pt x="612543" y="0"/>
                  <a:pt x="136815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0B205A9C-5EFD-4461-AB59-8DC8CC9CF67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051884" y="3140968"/>
            <a:ext cx="2736304" cy="2736304"/>
          </a:xfrm>
          <a:custGeom>
            <a:avLst/>
            <a:gdLst>
              <a:gd name="connsiteX0" fmla="*/ 1368152 w 2736304"/>
              <a:gd name="connsiteY0" fmla="*/ 0 h 2736304"/>
              <a:gd name="connsiteX1" fmla="*/ 2736304 w 2736304"/>
              <a:gd name="connsiteY1" fmla="*/ 1368152 h 2736304"/>
              <a:gd name="connsiteX2" fmla="*/ 1368152 w 2736304"/>
              <a:gd name="connsiteY2" fmla="*/ 2736304 h 2736304"/>
              <a:gd name="connsiteX3" fmla="*/ 0 w 2736304"/>
              <a:gd name="connsiteY3" fmla="*/ 1368152 h 2736304"/>
              <a:gd name="connsiteX4" fmla="*/ 1368152 w 2736304"/>
              <a:gd name="connsiteY4" fmla="*/ 0 h 2736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36304" h="2736304">
                <a:moveTo>
                  <a:pt x="1368152" y="0"/>
                </a:moveTo>
                <a:cubicBezTo>
                  <a:pt x="2123761" y="0"/>
                  <a:pt x="2736304" y="612543"/>
                  <a:pt x="2736304" y="1368152"/>
                </a:cubicBezTo>
                <a:cubicBezTo>
                  <a:pt x="2736304" y="2123761"/>
                  <a:pt x="2123761" y="2736304"/>
                  <a:pt x="1368152" y="2736304"/>
                </a:cubicBezTo>
                <a:cubicBezTo>
                  <a:pt x="612543" y="2736304"/>
                  <a:pt x="0" y="2123761"/>
                  <a:pt x="0" y="1368152"/>
                </a:cubicBezTo>
                <a:cubicBezTo>
                  <a:pt x="0" y="612543"/>
                  <a:pt x="612543" y="0"/>
                  <a:pt x="136815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AA5D2800-57E9-4C67-B9E8-D1ECB33DC0E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43472" y="3140968"/>
            <a:ext cx="2736304" cy="2736304"/>
          </a:xfrm>
          <a:custGeom>
            <a:avLst/>
            <a:gdLst>
              <a:gd name="connsiteX0" fmla="*/ 1368152 w 2736304"/>
              <a:gd name="connsiteY0" fmla="*/ 0 h 2736304"/>
              <a:gd name="connsiteX1" fmla="*/ 2736304 w 2736304"/>
              <a:gd name="connsiteY1" fmla="*/ 1368152 h 2736304"/>
              <a:gd name="connsiteX2" fmla="*/ 1368152 w 2736304"/>
              <a:gd name="connsiteY2" fmla="*/ 2736304 h 2736304"/>
              <a:gd name="connsiteX3" fmla="*/ 0 w 2736304"/>
              <a:gd name="connsiteY3" fmla="*/ 1368152 h 2736304"/>
              <a:gd name="connsiteX4" fmla="*/ 1368152 w 2736304"/>
              <a:gd name="connsiteY4" fmla="*/ 0 h 2736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36304" h="2736304">
                <a:moveTo>
                  <a:pt x="1368152" y="0"/>
                </a:moveTo>
                <a:cubicBezTo>
                  <a:pt x="2123761" y="0"/>
                  <a:pt x="2736304" y="612543"/>
                  <a:pt x="2736304" y="1368152"/>
                </a:cubicBezTo>
                <a:cubicBezTo>
                  <a:pt x="2736304" y="2123761"/>
                  <a:pt x="2123761" y="2736304"/>
                  <a:pt x="1368152" y="2736304"/>
                </a:cubicBezTo>
                <a:cubicBezTo>
                  <a:pt x="612543" y="2736304"/>
                  <a:pt x="0" y="2123761"/>
                  <a:pt x="0" y="1368152"/>
                </a:cubicBezTo>
                <a:cubicBezTo>
                  <a:pt x="0" y="612543"/>
                  <a:pt x="612543" y="0"/>
                  <a:pt x="136815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3" name="Title 6">
            <a:extLst>
              <a:ext uri="{FF2B5EF4-FFF2-40B4-BE49-F238E27FC236}">
                <a16:creationId xmlns:a16="http://schemas.microsoft.com/office/drawing/2014/main" id="{D798479F-BDF8-41DF-BCB1-72E6581F86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527905"/>
            <a:ext cx="10922000" cy="502749"/>
          </a:xfrm>
        </p:spPr>
        <p:txBody>
          <a:bodyPr/>
          <a:lstStyle>
            <a:lvl1pPr>
              <a:defRPr sz="2800">
                <a:latin typeface="Raleway Black" panose="020B0A03030101060003" pitchFamily="34" charset="0"/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74391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80_Full Image without Header &amp;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1E35E872-1BC9-4787-B0E8-8612D6E2E53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537455" y="4632038"/>
            <a:ext cx="2088231" cy="2225962"/>
          </a:xfrm>
          <a:custGeom>
            <a:avLst/>
            <a:gdLst>
              <a:gd name="connsiteX0" fmla="*/ 0 w 2088231"/>
              <a:gd name="connsiteY0" fmla="*/ 0 h 2225962"/>
              <a:gd name="connsiteX1" fmla="*/ 2088231 w 2088231"/>
              <a:gd name="connsiteY1" fmla="*/ 0 h 2225962"/>
              <a:gd name="connsiteX2" fmla="*/ 2088231 w 2088231"/>
              <a:gd name="connsiteY2" fmla="*/ 2225962 h 2225962"/>
              <a:gd name="connsiteX3" fmla="*/ 0 w 2088231"/>
              <a:gd name="connsiteY3" fmla="*/ 2225962 h 2225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8231" h="2225962">
                <a:moveTo>
                  <a:pt x="0" y="0"/>
                </a:moveTo>
                <a:lnTo>
                  <a:pt x="2088231" y="0"/>
                </a:lnTo>
                <a:lnTo>
                  <a:pt x="2088231" y="2225962"/>
                </a:lnTo>
                <a:lnTo>
                  <a:pt x="0" y="222596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en-GB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01C47A84-8F5D-4B65-A73E-5304E230C99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537455" y="0"/>
            <a:ext cx="2088231" cy="4437112"/>
          </a:xfrm>
          <a:custGeom>
            <a:avLst/>
            <a:gdLst>
              <a:gd name="connsiteX0" fmla="*/ 0 w 2088231"/>
              <a:gd name="connsiteY0" fmla="*/ 0 h 4437112"/>
              <a:gd name="connsiteX1" fmla="*/ 2088231 w 2088231"/>
              <a:gd name="connsiteY1" fmla="*/ 0 h 4437112"/>
              <a:gd name="connsiteX2" fmla="*/ 2088231 w 2088231"/>
              <a:gd name="connsiteY2" fmla="*/ 4437112 h 4437112"/>
              <a:gd name="connsiteX3" fmla="*/ 0 w 2088231"/>
              <a:gd name="connsiteY3" fmla="*/ 4437112 h 4437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8231" h="4437112">
                <a:moveTo>
                  <a:pt x="0" y="0"/>
                </a:moveTo>
                <a:lnTo>
                  <a:pt x="2088231" y="0"/>
                </a:lnTo>
                <a:lnTo>
                  <a:pt x="2088231" y="4437112"/>
                </a:lnTo>
                <a:lnTo>
                  <a:pt x="0" y="443711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en-GB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E245C2A5-C756-4BBA-943E-EAD0F2A7175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816221" y="0"/>
            <a:ext cx="2088231" cy="2225962"/>
          </a:xfrm>
          <a:custGeom>
            <a:avLst/>
            <a:gdLst>
              <a:gd name="connsiteX0" fmla="*/ 0 w 2088231"/>
              <a:gd name="connsiteY0" fmla="*/ 0 h 2225962"/>
              <a:gd name="connsiteX1" fmla="*/ 2088231 w 2088231"/>
              <a:gd name="connsiteY1" fmla="*/ 0 h 2225962"/>
              <a:gd name="connsiteX2" fmla="*/ 2088231 w 2088231"/>
              <a:gd name="connsiteY2" fmla="*/ 2225962 h 2225962"/>
              <a:gd name="connsiteX3" fmla="*/ 0 w 2088231"/>
              <a:gd name="connsiteY3" fmla="*/ 2225962 h 2225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8231" h="2225962">
                <a:moveTo>
                  <a:pt x="0" y="0"/>
                </a:moveTo>
                <a:lnTo>
                  <a:pt x="2088231" y="0"/>
                </a:lnTo>
                <a:lnTo>
                  <a:pt x="2088231" y="2225962"/>
                </a:lnTo>
                <a:lnTo>
                  <a:pt x="0" y="222596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en-GB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4546CF6E-E0AD-4D5C-BD1D-1D5D2B1ED9F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820612" y="2420888"/>
            <a:ext cx="2088231" cy="4437112"/>
          </a:xfrm>
          <a:custGeom>
            <a:avLst/>
            <a:gdLst>
              <a:gd name="connsiteX0" fmla="*/ 0 w 2088231"/>
              <a:gd name="connsiteY0" fmla="*/ 0 h 4437112"/>
              <a:gd name="connsiteX1" fmla="*/ 2088231 w 2088231"/>
              <a:gd name="connsiteY1" fmla="*/ 0 h 4437112"/>
              <a:gd name="connsiteX2" fmla="*/ 2088231 w 2088231"/>
              <a:gd name="connsiteY2" fmla="*/ 4437112 h 4437112"/>
              <a:gd name="connsiteX3" fmla="*/ 0 w 2088231"/>
              <a:gd name="connsiteY3" fmla="*/ 4437112 h 4437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8231" h="4437112">
                <a:moveTo>
                  <a:pt x="0" y="0"/>
                </a:moveTo>
                <a:lnTo>
                  <a:pt x="2088231" y="0"/>
                </a:lnTo>
                <a:lnTo>
                  <a:pt x="2088231" y="4437112"/>
                </a:lnTo>
                <a:lnTo>
                  <a:pt x="0" y="443711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en-GB"/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0AE86BEE-8D45-439A-8F8C-C615B08214D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094988" y="4632038"/>
            <a:ext cx="2088231" cy="2225962"/>
          </a:xfrm>
          <a:custGeom>
            <a:avLst/>
            <a:gdLst>
              <a:gd name="connsiteX0" fmla="*/ 0 w 2088231"/>
              <a:gd name="connsiteY0" fmla="*/ 0 h 2225962"/>
              <a:gd name="connsiteX1" fmla="*/ 2088231 w 2088231"/>
              <a:gd name="connsiteY1" fmla="*/ 0 h 2225962"/>
              <a:gd name="connsiteX2" fmla="*/ 2088231 w 2088231"/>
              <a:gd name="connsiteY2" fmla="*/ 2225962 h 2225962"/>
              <a:gd name="connsiteX3" fmla="*/ 0 w 2088231"/>
              <a:gd name="connsiteY3" fmla="*/ 2225962 h 2225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8231" h="2225962">
                <a:moveTo>
                  <a:pt x="0" y="0"/>
                </a:moveTo>
                <a:lnTo>
                  <a:pt x="2088231" y="0"/>
                </a:lnTo>
                <a:lnTo>
                  <a:pt x="2088231" y="2225962"/>
                </a:lnTo>
                <a:lnTo>
                  <a:pt x="0" y="222596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en-GB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35E89372-45A2-4903-845F-64D23115CB9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094988" y="0"/>
            <a:ext cx="2088231" cy="4437112"/>
          </a:xfrm>
          <a:custGeom>
            <a:avLst/>
            <a:gdLst>
              <a:gd name="connsiteX0" fmla="*/ 0 w 2088231"/>
              <a:gd name="connsiteY0" fmla="*/ 0 h 4437112"/>
              <a:gd name="connsiteX1" fmla="*/ 2088231 w 2088231"/>
              <a:gd name="connsiteY1" fmla="*/ 0 h 4437112"/>
              <a:gd name="connsiteX2" fmla="*/ 2088231 w 2088231"/>
              <a:gd name="connsiteY2" fmla="*/ 4437112 h 4437112"/>
              <a:gd name="connsiteX3" fmla="*/ 0 w 2088231"/>
              <a:gd name="connsiteY3" fmla="*/ 4437112 h 4437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8231" h="4437112">
                <a:moveTo>
                  <a:pt x="0" y="0"/>
                </a:moveTo>
                <a:lnTo>
                  <a:pt x="2088231" y="0"/>
                </a:lnTo>
                <a:lnTo>
                  <a:pt x="2088231" y="4437112"/>
                </a:lnTo>
                <a:lnTo>
                  <a:pt x="0" y="443711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33496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71_Full Image without Header &amp;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9FBD28AE-1CE0-4E05-9782-F26CA67852B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968208" y="2538573"/>
            <a:ext cx="2304256" cy="2304256"/>
          </a:xfrm>
          <a:custGeom>
            <a:avLst/>
            <a:gdLst>
              <a:gd name="connsiteX0" fmla="*/ 1152128 w 2304256"/>
              <a:gd name="connsiteY0" fmla="*/ 0 h 2304256"/>
              <a:gd name="connsiteX1" fmla="*/ 2304256 w 2304256"/>
              <a:gd name="connsiteY1" fmla="*/ 1152128 h 2304256"/>
              <a:gd name="connsiteX2" fmla="*/ 1152128 w 2304256"/>
              <a:gd name="connsiteY2" fmla="*/ 2304256 h 2304256"/>
              <a:gd name="connsiteX3" fmla="*/ 0 w 2304256"/>
              <a:gd name="connsiteY3" fmla="*/ 1152128 h 2304256"/>
              <a:gd name="connsiteX4" fmla="*/ 1152128 w 2304256"/>
              <a:gd name="connsiteY4" fmla="*/ 0 h 2304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04256" h="2304256">
                <a:moveTo>
                  <a:pt x="1152128" y="0"/>
                </a:moveTo>
                <a:cubicBezTo>
                  <a:pt x="1788431" y="0"/>
                  <a:pt x="2304256" y="515825"/>
                  <a:pt x="2304256" y="1152128"/>
                </a:cubicBezTo>
                <a:cubicBezTo>
                  <a:pt x="2304256" y="1788431"/>
                  <a:pt x="1788431" y="2304256"/>
                  <a:pt x="1152128" y="2304256"/>
                </a:cubicBezTo>
                <a:cubicBezTo>
                  <a:pt x="515825" y="2304256"/>
                  <a:pt x="0" y="1788431"/>
                  <a:pt x="0" y="1152128"/>
                </a:cubicBezTo>
                <a:cubicBezTo>
                  <a:pt x="0" y="515825"/>
                  <a:pt x="515825" y="0"/>
                  <a:pt x="115212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70E58836-7300-41AC-AA0F-BCCF18C09AE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943872" y="2538573"/>
            <a:ext cx="2304256" cy="2304256"/>
          </a:xfrm>
          <a:custGeom>
            <a:avLst/>
            <a:gdLst>
              <a:gd name="connsiteX0" fmla="*/ 1152128 w 2304256"/>
              <a:gd name="connsiteY0" fmla="*/ 0 h 2304256"/>
              <a:gd name="connsiteX1" fmla="*/ 2304256 w 2304256"/>
              <a:gd name="connsiteY1" fmla="*/ 1152128 h 2304256"/>
              <a:gd name="connsiteX2" fmla="*/ 1152128 w 2304256"/>
              <a:gd name="connsiteY2" fmla="*/ 2304256 h 2304256"/>
              <a:gd name="connsiteX3" fmla="*/ 0 w 2304256"/>
              <a:gd name="connsiteY3" fmla="*/ 1152128 h 2304256"/>
              <a:gd name="connsiteX4" fmla="*/ 1152128 w 2304256"/>
              <a:gd name="connsiteY4" fmla="*/ 0 h 2304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04256" h="2304256">
                <a:moveTo>
                  <a:pt x="1152128" y="0"/>
                </a:moveTo>
                <a:cubicBezTo>
                  <a:pt x="1788431" y="0"/>
                  <a:pt x="2304256" y="515825"/>
                  <a:pt x="2304256" y="1152128"/>
                </a:cubicBezTo>
                <a:cubicBezTo>
                  <a:pt x="2304256" y="1788431"/>
                  <a:pt x="1788431" y="2304256"/>
                  <a:pt x="1152128" y="2304256"/>
                </a:cubicBezTo>
                <a:cubicBezTo>
                  <a:pt x="515825" y="2304256"/>
                  <a:pt x="0" y="1788431"/>
                  <a:pt x="0" y="1152128"/>
                </a:cubicBezTo>
                <a:cubicBezTo>
                  <a:pt x="0" y="515825"/>
                  <a:pt x="515825" y="0"/>
                  <a:pt x="115212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665A71BF-8DA5-43CE-A973-C09730BB292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922102" y="2538573"/>
            <a:ext cx="2304256" cy="2304256"/>
          </a:xfrm>
          <a:custGeom>
            <a:avLst/>
            <a:gdLst>
              <a:gd name="connsiteX0" fmla="*/ 1152128 w 2304256"/>
              <a:gd name="connsiteY0" fmla="*/ 0 h 2304256"/>
              <a:gd name="connsiteX1" fmla="*/ 2304256 w 2304256"/>
              <a:gd name="connsiteY1" fmla="*/ 1152128 h 2304256"/>
              <a:gd name="connsiteX2" fmla="*/ 1152128 w 2304256"/>
              <a:gd name="connsiteY2" fmla="*/ 2304256 h 2304256"/>
              <a:gd name="connsiteX3" fmla="*/ 0 w 2304256"/>
              <a:gd name="connsiteY3" fmla="*/ 1152128 h 2304256"/>
              <a:gd name="connsiteX4" fmla="*/ 1152128 w 2304256"/>
              <a:gd name="connsiteY4" fmla="*/ 0 h 2304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04256" h="2304256">
                <a:moveTo>
                  <a:pt x="1152128" y="0"/>
                </a:moveTo>
                <a:cubicBezTo>
                  <a:pt x="1788431" y="0"/>
                  <a:pt x="2304256" y="515825"/>
                  <a:pt x="2304256" y="1152128"/>
                </a:cubicBezTo>
                <a:cubicBezTo>
                  <a:pt x="2304256" y="1788431"/>
                  <a:pt x="1788431" y="2304256"/>
                  <a:pt x="1152128" y="2304256"/>
                </a:cubicBezTo>
                <a:cubicBezTo>
                  <a:pt x="515825" y="2304256"/>
                  <a:pt x="0" y="1788431"/>
                  <a:pt x="0" y="1152128"/>
                </a:cubicBezTo>
                <a:cubicBezTo>
                  <a:pt x="0" y="515825"/>
                  <a:pt x="515825" y="0"/>
                  <a:pt x="115212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3" name="Title 6">
            <a:extLst>
              <a:ext uri="{FF2B5EF4-FFF2-40B4-BE49-F238E27FC236}">
                <a16:creationId xmlns:a16="http://schemas.microsoft.com/office/drawing/2014/main" id="{D798479F-BDF8-41DF-BCB1-72E6581F86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527905"/>
            <a:ext cx="10922000" cy="502749"/>
          </a:xfrm>
        </p:spPr>
        <p:txBody>
          <a:bodyPr/>
          <a:lstStyle>
            <a:lvl1pPr>
              <a:defRPr sz="2800">
                <a:latin typeface="Raleway Black" panose="020B0A03030101060003" pitchFamily="34" charset="0"/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12138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62_Full Image without Header &amp;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D730180A-C82E-4CD1-B16A-4C3D1B949B1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6312023" cy="6858000"/>
          </a:xfrm>
          <a:custGeom>
            <a:avLst/>
            <a:gdLst>
              <a:gd name="connsiteX0" fmla="*/ 0 w 6312023"/>
              <a:gd name="connsiteY0" fmla="*/ 0 h 6858000"/>
              <a:gd name="connsiteX1" fmla="*/ 6312023 w 6312023"/>
              <a:gd name="connsiteY1" fmla="*/ 0 h 6858000"/>
              <a:gd name="connsiteX2" fmla="*/ 6312023 w 6312023"/>
              <a:gd name="connsiteY2" fmla="*/ 6858000 h 6858000"/>
              <a:gd name="connsiteX3" fmla="*/ 0 w 6312023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12023" h="6858000">
                <a:moveTo>
                  <a:pt x="0" y="0"/>
                </a:moveTo>
                <a:lnTo>
                  <a:pt x="6312023" y="0"/>
                </a:lnTo>
                <a:lnTo>
                  <a:pt x="6312023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81618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0_Full Image without Header &amp; Foot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BD853DB3-DAED-4F73-9948-13A9E3EE279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69884" y="1772816"/>
            <a:ext cx="5426116" cy="4489456"/>
          </a:xfrm>
          <a:custGeom>
            <a:avLst/>
            <a:gdLst>
              <a:gd name="connsiteX0" fmla="*/ 0 w 5426116"/>
              <a:gd name="connsiteY0" fmla="*/ 0 h 4489456"/>
              <a:gd name="connsiteX1" fmla="*/ 5426116 w 5426116"/>
              <a:gd name="connsiteY1" fmla="*/ 0 h 4489456"/>
              <a:gd name="connsiteX2" fmla="*/ 5426116 w 5426116"/>
              <a:gd name="connsiteY2" fmla="*/ 4489456 h 4489456"/>
              <a:gd name="connsiteX3" fmla="*/ 0 w 5426116"/>
              <a:gd name="connsiteY3" fmla="*/ 4489456 h 4489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26116" h="4489456">
                <a:moveTo>
                  <a:pt x="0" y="0"/>
                </a:moveTo>
                <a:lnTo>
                  <a:pt x="5426116" y="0"/>
                </a:lnTo>
                <a:lnTo>
                  <a:pt x="5426116" y="4489456"/>
                </a:lnTo>
                <a:lnTo>
                  <a:pt x="0" y="448945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BB54FAF6-1B06-4332-9809-C4C92E2301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 sz="28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30969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7_Full Image without Header &amp;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BB54FAF6-1B06-4332-9809-C4C92E2301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 sz="28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18152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8_Full Image without Header &amp;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BB54FAF6-1B06-4332-9809-C4C92E2301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 sz="28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Freeform 19">
            <a:extLst>
              <a:ext uri="{FF2B5EF4-FFF2-40B4-BE49-F238E27FC236}">
                <a16:creationId xmlns:a16="http://schemas.microsoft.com/office/drawing/2014/main" id="{43265301-2B84-45A5-AA1A-348A2DA9FCBA}"/>
              </a:ext>
            </a:extLst>
          </p:cNvPr>
          <p:cNvSpPr>
            <a:spLocks/>
          </p:cNvSpPr>
          <p:nvPr userDrawn="1"/>
        </p:nvSpPr>
        <p:spPr bwMode="auto">
          <a:xfrm>
            <a:off x="11537433" y="332656"/>
            <a:ext cx="432898" cy="431218"/>
          </a:xfrm>
          <a:custGeom>
            <a:avLst/>
            <a:gdLst>
              <a:gd name="T0" fmla="*/ 162 w 324"/>
              <a:gd name="T1" fmla="*/ 0 h 323"/>
              <a:gd name="T2" fmla="*/ 48 w 324"/>
              <a:gd name="T3" fmla="*/ 47 h 323"/>
              <a:gd name="T4" fmla="*/ 0 w 324"/>
              <a:gd name="T5" fmla="*/ 162 h 323"/>
              <a:gd name="T6" fmla="*/ 162 w 324"/>
              <a:gd name="T7" fmla="*/ 323 h 323"/>
              <a:gd name="T8" fmla="*/ 324 w 324"/>
              <a:gd name="T9" fmla="*/ 162 h 323"/>
              <a:gd name="T10" fmla="*/ 276 w 324"/>
              <a:gd name="T11" fmla="*/ 47 h 323"/>
              <a:gd name="T12" fmla="*/ 162 w 324"/>
              <a:gd name="T13" fmla="*/ 0 h 3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24" h="323">
                <a:moveTo>
                  <a:pt x="162" y="0"/>
                </a:moveTo>
                <a:cubicBezTo>
                  <a:pt x="119" y="0"/>
                  <a:pt x="78" y="17"/>
                  <a:pt x="48" y="47"/>
                </a:cubicBezTo>
                <a:cubicBezTo>
                  <a:pt x="17" y="78"/>
                  <a:pt x="0" y="118"/>
                  <a:pt x="0" y="162"/>
                </a:cubicBezTo>
                <a:cubicBezTo>
                  <a:pt x="0" y="251"/>
                  <a:pt x="73" y="323"/>
                  <a:pt x="162" y="323"/>
                </a:cubicBezTo>
                <a:cubicBezTo>
                  <a:pt x="251" y="323"/>
                  <a:pt x="324" y="251"/>
                  <a:pt x="324" y="162"/>
                </a:cubicBezTo>
                <a:cubicBezTo>
                  <a:pt x="324" y="118"/>
                  <a:pt x="307" y="78"/>
                  <a:pt x="276" y="47"/>
                </a:cubicBezTo>
                <a:cubicBezTo>
                  <a:pt x="246" y="17"/>
                  <a:pt x="205" y="0"/>
                  <a:pt x="16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4" name="Oval 18">
            <a:extLst>
              <a:ext uri="{FF2B5EF4-FFF2-40B4-BE49-F238E27FC236}">
                <a16:creationId xmlns:a16="http://schemas.microsoft.com/office/drawing/2014/main" id="{19E8C730-ED99-4943-A87B-243F9816A6FB}"/>
              </a:ext>
            </a:extLst>
          </p:cNvPr>
          <p:cNvSpPr/>
          <p:nvPr userDrawn="1"/>
        </p:nvSpPr>
        <p:spPr>
          <a:xfrm>
            <a:off x="3913652" y="6419852"/>
            <a:ext cx="80677" cy="8067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48062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6_Full Image without Header &amp;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9DD353D-3C86-4DED-89BD-0C8978D065D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17826" y="2691200"/>
            <a:ext cx="1694763" cy="3011349"/>
          </a:xfrm>
          <a:custGeom>
            <a:avLst/>
            <a:gdLst>
              <a:gd name="connsiteX0" fmla="*/ 0 w 1694763"/>
              <a:gd name="connsiteY0" fmla="*/ 0 h 3011349"/>
              <a:gd name="connsiteX1" fmla="*/ 1694763 w 1694763"/>
              <a:gd name="connsiteY1" fmla="*/ 0 h 3011349"/>
              <a:gd name="connsiteX2" fmla="*/ 1694763 w 1694763"/>
              <a:gd name="connsiteY2" fmla="*/ 3011349 h 3011349"/>
              <a:gd name="connsiteX3" fmla="*/ 0 w 1694763"/>
              <a:gd name="connsiteY3" fmla="*/ 3011349 h 3011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94763" h="3011349">
                <a:moveTo>
                  <a:pt x="0" y="0"/>
                </a:moveTo>
                <a:lnTo>
                  <a:pt x="1694763" y="0"/>
                </a:lnTo>
                <a:lnTo>
                  <a:pt x="1694763" y="3011349"/>
                </a:lnTo>
                <a:lnTo>
                  <a:pt x="0" y="301134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BB54FAF6-1B06-4332-9809-C4C92E2301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 sz="28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24634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3_Full Image without Header &amp;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948BECE4-AD90-47A3-BFA7-AB080398D8C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89125" y="1829088"/>
            <a:ext cx="3384376" cy="2463512"/>
          </a:xfrm>
          <a:custGeom>
            <a:avLst/>
            <a:gdLst>
              <a:gd name="connsiteX0" fmla="*/ 410676 w 3384376"/>
              <a:gd name="connsiteY0" fmla="*/ 0 h 2463512"/>
              <a:gd name="connsiteX1" fmla="*/ 3384376 w 3384376"/>
              <a:gd name="connsiteY1" fmla="*/ 0 h 2463512"/>
              <a:gd name="connsiteX2" fmla="*/ 3384376 w 3384376"/>
              <a:gd name="connsiteY2" fmla="*/ 2053332 h 2463512"/>
              <a:gd name="connsiteX3" fmla="*/ 3056466 w 3384376"/>
              <a:gd name="connsiteY3" fmla="*/ 2455665 h 2463512"/>
              <a:gd name="connsiteX4" fmla="*/ 2978620 w 3384376"/>
              <a:gd name="connsiteY4" fmla="*/ 2463512 h 2463512"/>
              <a:gd name="connsiteX5" fmla="*/ 0 w 3384376"/>
              <a:gd name="connsiteY5" fmla="*/ 2463512 h 2463512"/>
              <a:gd name="connsiteX6" fmla="*/ 0 w 3384376"/>
              <a:gd name="connsiteY6" fmla="*/ 410676 h 2463512"/>
              <a:gd name="connsiteX7" fmla="*/ 410676 w 3384376"/>
              <a:gd name="connsiteY7" fmla="*/ 0 h 2463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84376" h="2463512">
                <a:moveTo>
                  <a:pt x="410676" y="0"/>
                </a:moveTo>
                <a:lnTo>
                  <a:pt x="3384376" y="0"/>
                </a:lnTo>
                <a:lnTo>
                  <a:pt x="3384376" y="2053332"/>
                </a:lnTo>
                <a:cubicBezTo>
                  <a:pt x="3384376" y="2251791"/>
                  <a:pt x="3243604" y="2417371"/>
                  <a:pt x="3056466" y="2455665"/>
                </a:cubicBezTo>
                <a:lnTo>
                  <a:pt x="2978620" y="2463512"/>
                </a:lnTo>
                <a:lnTo>
                  <a:pt x="0" y="2463512"/>
                </a:lnTo>
                <a:lnTo>
                  <a:pt x="0" y="410676"/>
                </a:lnTo>
                <a:cubicBezTo>
                  <a:pt x="0" y="183866"/>
                  <a:pt x="183866" y="0"/>
                  <a:pt x="41067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DB769F44-B631-4791-B1CE-B5E4F5872AE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406258" y="1829088"/>
            <a:ext cx="3384376" cy="2464008"/>
          </a:xfrm>
          <a:custGeom>
            <a:avLst/>
            <a:gdLst>
              <a:gd name="connsiteX0" fmla="*/ 410676 w 3384376"/>
              <a:gd name="connsiteY0" fmla="*/ 0 h 2464008"/>
              <a:gd name="connsiteX1" fmla="*/ 3384376 w 3384376"/>
              <a:gd name="connsiteY1" fmla="*/ 0 h 2464008"/>
              <a:gd name="connsiteX2" fmla="*/ 3384376 w 3384376"/>
              <a:gd name="connsiteY2" fmla="*/ 2053332 h 2464008"/>
              <a:gd name="connsiteX3" fmla="*/ 2973700 w 3384376"/>
              <a:gd name="connsiteY3" fmla="*/ 2464008 h 2464008"/>
              <a:gd name="connsiteX4" fmla="*/ 0 w 3384376"/>
              <a:gd name="connsiteY4" fmla="*/ 2464008 h 2464008"/>
              <a:gd name="connsiteX5" fmla="*/ 0 w 3384376"/>
              <a:gd name="connsiteY5" fmla="*/ 410676 h 2464008"/>
              <a:gd name="connsiteX6" fmla="*/ 410676 w 3384376"/>
              <a:gd name="connsiteY6" fmla="*/ 0 h 2464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84376" h="2464008">
                <a:moveTo>
                  <a:pt x="410676" y="0"/>
                </a:moveTo>
                <a:lnTo>
                  <a:pt x="3384376" y="0"/>
                </a:lnTo>
                <a:lnTo>
                  <a:pt x="3384376" y="2053332"/>
                </a:lnTo>
                <a:cubicBezTo>
                  <a:pt x="3384376" y="2280142"/>
                  <a:pt x="3200510" y="2464008"/>
                  <a:pt x="2973700" y="2464008"/>
                </a:cubicBezTo>
                <a:lnTo>
                  <a:pt x="0" y="2464008"/>
                </a:lnTo>
                <a:lnTo>
                  <a:pt x="0" y="410676"/>
                </a:lnTo>
                <a:cubicBezTo>
                  <a:pt x="0" y="183866"/>
                  <a:pt x="183866" y="0"/>
                  <a:pt x="41067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1C80D28F-53D4-421A-A60B-8150567A5BD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3392" y="1829088"/>
            <a:ext cx="3384376" cy="2464008"/>
          </a:xfrm>
          <a:custGeom>
            <a:avLst/>
            <a:gdLst>
              <a:gd name="connsiteX0" fmla="*/ 410676 w 3384376"/>
              <a:gd name="connsiteY0" fmla="*/ 0 h 2464008"/>
              <a:gd name="connsiteX1" fmla="*/ 3384376 w 3384376"/>
              <a:gd name="connsiteY1" fmla="*/ 0 h 2464008"/>
              <a:gd name="connsiteX2" fmla="*/ 3384376 w 3384376"/>
              <a:gd name="connsiteY2" fmla="*/ 2053332 h 2464008"/>
              <a:gd name="connsiteX3" fmla="*/ 2973700 w 3384376"/>
              <a:gd name="connsiteY3" fmla="*/ 2464008 h 2464008"/>
              <a:gd name="connsiteX4" fmla="*/ 0 w 3384376"/>
              <a:gd name="connsiteY4" fmla="*/ 2464008 h 2464008"/>
              <a:gd name="connsiteX5" fmla="*/ 0 w 3384376"/>
              <a:gd name="connsiteY5" fmla="*/ 410676 h 2464008"/>
              <a:gd name="connsiteX6" fmla="*/ 410676 w 3384376"/>
              <a:gd name="connsiteY6" fmla="*/ 0 h 2464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84376" h="2464008">
                <a:moveTo>
                  <a:pt x="410676" y="0"/>
                </a:moveTo>
                <a:lnTo>
                  <a:pt x="3384376" y="0"/>
                </a:lnTo>
                <a:lnTo>
                  <a:pt x="3384376" y="2053332"/>
                </a:lnTo>
                <a:cubicBezTo>
                  <a:pt x="3384376" y="2280142"/>
                  <a:pt x="3200510" y="2464008"/>
                  <a:pt x="2973700" y="2464008"/>
                </a:cubicBezTo>
                <a:lnTo>
                  <a:pt x="0" y="2464008"/>
                </a:lnTo>
                <a:lnTo>
                  <a:pt x="0" y="410676"/>
                </a:lnTo>
                <a:cubicBezTo>
                  <a:pt x="0" y="183866"/>
                  <a:pt x="183866" y="0"/>
                  <a:pt x="41067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BB54FAF6-1B06-4332-9809-C4C92E2301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 sz="2800">
                <a:solidFill>
                  <a:schemeClr val="tx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36142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14_Full Image without Header &amp;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4F3738EE-2FE1-4DD2-8A59-8FB0CCE6E93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2"/>
            <a:ext cx="12192000" cy="2238373"/>
          </a:xfrm>
          <a:custGeom>
            <a:avLst/>
            <a:gdLst>
              <a:gd name="connsiteX0" fmla="*/ 0 w 12192000"/>
              <a:gd name="connsiteY0" fmla="*/ 0 h 3609975"/>
              <a:gd name="connsiteX1" fmla="*/ 12192000 w 12192000"/>
              <a:gd name="connsiteY1" fmla="*/ 0 h 3609975"/>
              <a:gd name="connsiteX2" fmla="*/ 12192000 w 12192000"/>
              <a:gd name="connsiteY2" fmla="*/ 3609975 h 3609975"/>
              <a:gd name="connsiteX3" fmla="*/ 0 w 12192000"/>
              <a:gd name="connsiteY3" fmla="*/ 3609975 h 3609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609975">
                <a:moveTo>
                  <a:pt x="0" y="0"/>
                </a:moveTo>
                <a:lnTo>
                  <a:pt x="12192000" y="0"/>
                </a:lnTo>
                <a:lnTo>
                  <a:pt x="12192000" y="3609975"/>
                </a:lnTo>
                <a:lnTo>
                  <a:pt x="0" y="360997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0C3E3D6B-BED3-4736-9C7C-3969705BFE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527905"/>
            <a:ext cx="10922000" cy="502749"/>
          </a:xfrm>
        </p:spPr>
        <p:txBody>
          <a:bodyPr/>
          <a:lstStyle>
            <a:lvl1pPr>
              <a:defRPr sz="2800">
                <a:latin typeface="Raleway Black" panose="020B0A03030101060003" pitchFamily="34" charset="0"/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66718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5_Full Image without Header &amp;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A06172C6-76DE-4875-85B6-4966C4B579B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550207" y="2103730"/>
            <a:ext cx="2660705" cy="2660703"/>
          </a:xfrm>
          <a:custGeom>
            <a:avLst/>
            <a:gdLst>
              <a:gd name="connsiteX0" fmla="*/ 1609726 w 3219452"/>
              <a:gd name="connsiteY0" fmla="*/ 0 h 3219450"/>
              <a:gd name="connsiteX1" fmla="*/ 3219452 w 3219452"/>
              <a:gd name="connsiteY1" fmla="*/ 1609725 h 3219450"/>
              <a:gd name="connsiteX2" fmla="*/ 1609726 w 3219452"/>
              <a:gd name="connsiteY2" fmla="*/ 3219450 h 3219450"/>
              <a:gd name="connsiteX3" fmla="*/ 0 w 3219452"/>
              <a:gd name="connsiteY3" fmla="*/ 1609725 h 3219450"/>
              <a:gd name="connsiteX4" fmla="*/ 1609726 w 3219452"/>
              <a:gd name="connsiteY4" fmla="*/ 0 h 3219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19452" h="3219450">
                <a:moveTo>
                  <a:pt x="1609726" y="0"/>
                </a:moveTo>
                <a:cubicBezTo>
                  <a:pt x="2498753" y="0"/>
                  <a:pt x="3219452" y="720698"/>
                  <a:pt x="3219452" y="1609725"/>
                </a:cubicBezTo>
                <a:cubicBezTo>
                  <a:pt x="3219452" y="2498752"/>
                  <a:pt x="2498753" y="3219450"/>
                  <a:pt x="1609726" y="3219450"/>
                </a:cubicBezTo>
                <a:cubicBezTo>
                  <a:pt x="720699" y="3219450"/>
                  <a:pt x="0" y="2498752"/>
                  <a:pt x="0" y="1609725"/>
                </a:cubicBezTo>
                <a:cubicBezTo>
                  <a:pt x="0" y="720698"/>
                  <a:pt x="720699" y="0"/>
                  <a:pt x="160972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3" name="Freeform 19">
            <a:extLst>
              <a:ext uri="{FF2B5EF4-FFF2-40B4-BE49-F238E27FC236}">
                <a16:creationId xmlns:a16="http://schemas.microsoft.com/office/drawing/2014/main" id="{097D830B-9FD9-43FD-AF8D-9231E820F549}"/>
              </a:ext>
            </a:extLst>
          </p:cNvPr>
          <p:cNvSpPr>
            <a:spLocks/>
          </p:cNvSpPr>
          <p:nvPr userDrawn="1"/>
        </p:nvSpPr>
        <p:spPr bwMode="auto">
          <a:xfrm>
            <a:off x="11537433" y="332656"/>
            <a:ext cx="432898" cy="431218"/>
          </a:xfrm>
          <a:custGeom>
            <a:avLst/>
            <a:gdLst>
              <a:gd name="T0" fmla="*/ 162 w 324"/>
              <a:gd name="T1" fmla="*/ 0 h 323"/>
              <a:gd name="T2" fmla="*/ 48 w 324"/>
              <a:gd name="T3" fmla="*/ 47 h 323"/>
              <a:gd name="T4" fmla="*/ 0 w 324"/>
              <a:gd name="T5" fmla="*/ 162 h 323"/>
              <a:gd name="T6" fmla="*/ 162 w 324"/>
              <a:gd name="T7" fmla="*/ 323 h 323"/>
              <a:gd name="T8" fmla="*/ 324 w 324"/>
              <a:gd name="T9" fmla="*/ 162 h 323"/>
              <a:gd name="T10" fmla="*/ 276 w 324"/>
              <a:gd name="T11" fmla="*/ 47 h 323"/>
              <a:gd name="T12" fmla="*/ 162 w 324"/>
              <a:gd name="T13" fmla="*/ 0 h 3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24" h="323">
                <a:moveTo>
                  <a:pt x="162" y="0"/>
                </a:moveTo>
                <a:cubicBezTo>
                  <a:pt x="119" y="0"/>
                  <a:pt x="78" y="17"/>
                  <a:pt x="48" y="47"/>
                </a:cubicBezTo>
                <a:cubicBezTo>
                  <a:pt x="17" y="78"/>
                  <a:pt x="0" y="118"/>
                  <a:pt x="0" y="162"/>
                </a:cubicBezTo>
                <a:cubicBezTo>
                  <a:pt x="0" y="251"/>
                  <a:pt x="73" y="323"/>
                  <a:pt x="162" y="323"/>
                </a:cubicBezTo>
                <a:cubicBezTo>
                  <a:pt x="251" y="323"/>
                  <a:pt x="324" y="251"/>
                  <a:pt x="324" y="162"/>
                </a:cubicBezTo>
                <a:cubicBezTo>
                  <a:pt x="324" y="118"/>
                  <a:pt x="307" y="78"/>
                  <a:pt x="276" y="47"/>
                </a:cubicBezTo>
                <a:cubicBezTo>
                  <a:pt x="246" y="17"/>
                  <a:pt x="205" y="0"/>
                  <a:pt x="16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95847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6_Full Image without Header &amp;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846CA87-DB8B-4F6D-8D49-E8F122E8447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0962" y="0"/>
            <a:ext cx="5376548" cy="6858000"/>
          </a:xfrm>
          <a:custGeom>
            <a:avLst/>
            <a:gdLst>
              <a:gd name="connsiteX0" fmla="*/ 2465040 w 5376548"/>
              <a:gd name="connsiteY0" fmla="*/ 0 h 6872188"/>
              <a:gd name="connsiteX1" fmla="*/ 5376548 w 5376548"/>
              <a:gd name="connsiteY1" fmla="*/ 0 h 6872188"/>
              <a:gd name="connsiteX2" fmla="*/ 2911508 w 5376548"/>
              <a:gd name="connsiteY2" fmla="*/ 6872188 h 6872188"/>
              <a:gd name="connsiteX3" fmla="*/ 0 w 5376548"/>
              <a:gd name="connsiteY3" fmla="*/ 6872188 h 687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76548" h="6872188">
                <a:moveTo>
                  <a:pt x="2465040" y="0"/>
                </a:moveTo>
                <a:lnTo>
                  <a:pt x="5376548" y="0"/>
                </a:lnTo>
                <a:lnTo>
                  <a:pt x="2911508" y="6872188"/>
                </a:lnTo>
                <a:lnTo>
                  <a:pt x="0" y="687218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39271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7_Full Image without Header &amp;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C64B1D44-8F12-4FE8-BDC3-15FAC6B984C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087101" y="1897505"/>
            <a:ext cx="3443765" cy="2088629"/>
          </a:xfrm>
          <a:custGeom>
            <a:avLst/>
            <a:gdLst>
              <a:gd name="connsiteX0" fmla="*/ 0 w 3443765"/>
              <a:gd name="connsiteY0" fmla="*/ 0 h 2088629"/>
              <a:gd name="connsiteX1" fmla="*/ 3443765 w 3443765"/>
              <a:gd name="connsiteY1" fmla="*/ 0 h 2088629"/>
              <a:gd name="connsiteX2" fmla="*/ 3443765 w 3443765"/>
              <a:gd name="connsiteY2" fmla="*/ 2088629 h 2088629"/>
              <a:gd name="connsiteX3" fmla="*/ 0 w 3443765"/>
              <a:gd name="connsiteY3" fmla="*/ 2088629 h 2088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43765" h="2088629">
                <a:moveTo>
                  <a:pt x="0" y="0"/>
                </a:moveTo>
                <a:lnTo>
                  <a:pt x="3443765" y="0"/>
                </a:lnTo>
                <a:lnTo>
                  <a:pt x="3443765" y="2088629"/>
                </a:lnTo>
                <a:lnTo>
                  <a:pt x="0" y="208862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CD1AC97A-5632-45AA-9BFD-98FE38751E1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463197" y="3986133"/>
            <a:ext cx="3443765" cy="1978420"/>
          </a:xfrm>
          <a:custGeom>
            <a:avLst/>
            <a:gdLst>
              <a:gd name="connsiteX0" fmla="*/ 0 w 3443765"/>
              <a:gd name="connsiteY0" fmla="*/ 0 h 1978420"/>
              <a:gd name="connsiteX1" fmla="*/ 3443765 w 3443765"/>
              <a:gd name="connsiteY1" fmla="*/ 0 h 1978420"/>
              <a:gd name="connsiteX2" fmla="*/ 3443765 w 3443765"/>
              <a:gd name="connsiteY2" fmla="*/ 1978420 h 1978420"/>
              <a:gd name="connsiteX3" fmla="*/ 0 w 3443765"/>
              <a:gd name="connsiteY3" fmla="*/ 1978420 h 1978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43765" h="1978420">
                <a:moveTo>
                  <a:pt x="0" y="0"/>
                </a:moveTo>
                <a:lnTo>
                  <a:pt x="3443765" y="0"/>
                </a:lnTo>
                <a:lnTo>
                  <a:pt x="3443765" y="1978420"/>
                </a:lnTo>
                <a:lnTo>
                  <a:pt x="0" y="197842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F9372123-8CAB-4E90-9916-4E396BEA553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39291" y="1897504"/>
            <a:ext cx="3443765" cy="2088629"/>
          </a:xfrm>
          <a:custGeom>
            <a:avLst/>
            <a:gdLst>
              <a:gd name="connsiteX0" fmla="*/ 0 w 3443765"/>
              <a:gd name="connsiteY0" fmla="*/ 0 h 2088629"/>
              <a:gd name="connsiteX1" fmla="*/ 3443765 w 3443765"/>
              <a:gd name="connsiteY1" fmla="*/ 0 h 2088629"/>
              <a:gd name="connsiteX2" fmla="*/ 3443765 w 3443765"/>
              <a:gd name="connsiteY2" fmla="*/ 2088629 h 2088629"/>
              <a:gd name="connsiteX3" fmla="*/ 0 w 3443765"/>
              <a:gd name="connsiteY3" fmla="*/ 2088629 h 2088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43765" h="2088629">
                <a:moveTo>
                  <a:pt x="0" y="0"/>
                </a:moveTo>
                <a:lnTo>
                  <a:pt x="3443765" y="0"/>
                </a:lnTo>
                <a:lnTo>
                  <a:pt x="3443765" y="2088629"/>
                </a:lnTo>
                <a:lnTo>
                  <a:pt x="0" y="208862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BB54FAF6-1B06-4332-9809-C4C92E2301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 sz="28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78588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2_Full Image without Header &amp;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56326C50-99E7-4BDA-AF7F-938AF6DBD70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064667" y="1913321"/>
            <a:ext cx="3508835" cy="2287719"/>
          </a:xfrm>
          <a:custGeom>
            <a:avLst/>
            <a:gdLst>
              <a:gd name="connsiteX0" fmla="*/ 0 w 3508835"/>
              <a:gd name="connsiteY0" fmla="*/ 0 h 2287719"/>
              <a:gd name="connsiteX1" fmla="*/ 3508835 w 3508835"/>
              <a:gd name="connsiteY1" fmla="*/ 0 h 2287719"/>
              <a:gd name="connsiteX2" fmla="*/ 3508835 w 3508835"/>
              <a:gd name="connsiteY2" fmla="*/ 2287719 h 2287719"/>
              <a:gd name="connsiteX3" fmla="*/ 0 w 3508835"/>
              <a:gd name="connsiteY3" fmla="*/ 2287719 h 2287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08835" h="2287719">
                <a:moveTo>
                  <a:pt x="0" y="0"/>
                </a:moveTo>
                <a:lnTo>
                  <a:pt x="3508835" y="0"/>
                </a:lnTo>
                <a:lnTo>
                  <a:pt x="3508835" y="2287719"/>
                </a:lnTo>
                <a:lnTo>
                  <a:pt x="0" y="228771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9ABB4D14-C88E-4B08-8CE7-96F015A8D37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344029" y="1913320"/>
            <a:ext cx="3508835" cy="2287719"/>
          </a:xfrm>
          <a:custGeom>
            <a:avLst/>
            <a:gdLst>
              <a:gd name="connsiteX0" fmla="*/ 0 w 3508835"/>
              <a:gd name="connsiteY0" fmla="*/ 0 h 2287719"/>
              <a:gd name="connsiteX1" fmla="*/ 3508835 w 3508835"/>
              <a:gd name="connsiteY1" fmla="*/ 0 h 2287719"/>
              <a:gd name="connsiteX2" fmla="*/ 3508835 w 3508835"/>
              <a:gd name="connsiteY2" fmla="*/ 2287719 h 2287719"/>
              <a:gd name="connsiteX3" fmla="*/ 0 w 3508835"/>
              <a:gd name="connsiteY3" fmla="*/ 2287719 h 2287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08835" h="2287719">
                <a:moveTo>
                  <a:pt x="0" y="0"/>
                </a:moveTo>
                <a:lnTo>
                  <a:pt x="3508835" y="0"/>
                </a:lnTo>
                <a:lnTo>
                  <a:pt x="3508835" y="2287719"/>
                </a:lnTo>
                <a:lnTo>
                  <a:pt x="0" y="228771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2593FDC4-20E6-45B9-9439-0ECB748792E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3393" y="1913321"/>
            <a:ext cx="3508835" cy="2287719"/>
          </a:xfrm>
          <a:custGeom>
            <a:avLst/>
            <a:gdLst>
              <a:gd name="connsiteX0" fmla="*/ 0 w 3508835"/>
              <a:gd name="connsiteY0" fmla="*/ 0 h 2287719"/>
              <a:gd name="connsiteX1" fmla="*/ 3508835 w 3508835"/>
              <a:gd name="connsiteY1" fmla="*/ 0 h 2287719"/>
              <a:gd name="connsiteX2" fmla="*/ 3508835 w 3508835"/>
              <a:gd name="connsiteY2" fmla="*/ 2287719 h 2287719"/>
              <a:gd name="connsiteX3" fmla="*/ 0 w 3508835"/>
              <a:gd name="connsiteY3" fmla="*/ 2287719 h 2287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08835" h="2287719">
                <a:moveTo>
                  <a:pt x="0" y="0"/>
                </a:moveTo>
                <a:lnTo>
                  <a:pt x="3508835" y="0"/>
                </a:lnTo>
                <a:lnTo>
                  <a:pt x="3508835" y="2287719"/>
                </a:lnTo>
                <a:lnTo>
                  <a:pt x="0" y="228771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BB54FAF6-1B06-4332-9809-C4C92E2301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 sz="28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04648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63_Full Image without Header &amp;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C783D925-2F31-4385-B858-82ACB707251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19336" y="-1"/>
            <a:ext cx="6788538" cy="6858001"/>
          </a:xfrm>
          <a:custGeom>
            <a:avLst/>
            <a:gdLst>
              <a:gd name="connsiteX0" fmla="*/ 589916 w 6788538"/>
              <a:gd name="connsiteY0" fmla="*/ 3507470 h 6858001"/>
              <a:gd name="connsiteX1" fmla="*/ 1229930 w 6788538"/>
              <a:gd name="connsiteY1" fmla="*/ 3971164 h 6858001"/>
              <a:gd name="connsiteX2" fmla="*/ 2003787 w 6788538"/>
              <a:gd name="connsiteY2" fmla="*/ 6858001 h 6858001"/>
              <a:gd name="connsiteX3" fmla="*/ 709064 w 6788538"/>
              <a:gd name="connsiteY3" fmla="*/ 6858001 h 6858001"/>
              <a:gd name="connsiteX4" fmla="*/ 21521 w 6788538"/>
              <a:gd name="connsiteY4" fmla="*/ 4295561 h 6858001"/>
              <a:gd name="connsiteX5" fmla="*/ 465001 w 6788538"/>
              <a:gd name="connsiteY5" fmla="*/ 3527722 h 6858001"/>
              <a:gd name="connsiteX6" fmla="*/ 589916 w 6788538"/>
              <a:gd name="connsiteY6" fmla="*/ 3507470 h 6858001"/>
              <a:gd name="connsiteX7" fmla="*/ 1662397 w 6788538"/>
              <a:gd name="connsiteY7" fmla="*/ 2239684 h 6858001"/>
              <a:gd name="connsiteX8" fmla="*/ 2302157 w 6788538"/>
              <a:gd name="connsiteY8" fmla="*/ 2703373 h 6858001"/>
              <a:gd name="connsiteX9" fmla="*/ 3417856 w 6788538"/>
              <a:gd name="connsiteY9" fmla="*/ 6858001 h 6858001"/>
              <a:gd name="connsiteX10" fmla="*/ 2120670 w 6788538"/>
              <a:gd name="connsiteY10" fmla="*/ 6858001 h 6858001"/>
              <a:gd name="connsiteX11" fmla="*/ 1094228 w 6788538"/>
              <a:gd name="connsiteY11" fmla="*/ 3027768 h 6858001"/>
              <a:gd name="connsiteX12" fmla="*/ 1537532 w 6788538"/>
              <a:gd name="connsiteY12" fmla="*/ 2259935 h 6858001"/>
              <a:gd name="connsiteX13" fmla="*/ 1662397 w 6788538"/>
              <a:gd name="connsiteY13" fmla="*/ 2239684 h 6858001"/>
              <a:gd name="connsiteX14" fmla="*/ 2600875 w 6788538"/>
              <a:gd name="connsiteY14" fmla="*/ 185436 h 6858001"/>
              <a:gd name="connsiteX15" fmla="*/ 3242654 w 6788538"/>
              <a:gd name="connsiteY15" fmla="*/ 649178 h 6858001"/>
              <a:gd name="connsiteX16" fmla="*/ 4905854 w 6788538"/>
              <a:gd name="connsiteY16" fmla="*/ 6858001 h 6858001"/>
              <a:gd name="connsiteX17" fmla="*/ 3608618 w 6788538"/>
              <a:gd name="connsiteY17" fmla="*/ 6858001 h 6858001"/>
              <a:gd name="connsiteX18" fmla="*/ 2031702 w 6788538"/>
              <a:gd name="connsiteY18" fmla="*/ 973608 h 6858001"/>
              <a:gd name="connsiteX19" fmla="*/ 2475023 w 6788538"/>
              <a:gd name="connsiteY19" fmla="*/ 205690 h 6858001"/>
              <a:gd name="connsiteX20" fmla="*/ 2600875 w 6788538"/>
              <a:gd name="connsiteY20" fmla="*/ 185436 h 6858001"/>
              <a:gd name="connsiteX21" fmla="*/ 4674633 w 6788538"/>
              <a:gd name="connsiteY21" fmla="*/ 0 h 6858001"/>
              <a:gd name="connsiteX22" fmla="*/ 5972321 w 6788538"/>
              <a:gd name="connsiteY22" fmla="*/ 0 h 6858001"/>
              <a:gd name="connsiteX23" fmla="*/ 6767006 w 6788538"/>
              <a:gd name="connsiteY23" fmla="*/ 2976123 h 6858001"/>
              <a:gd name="connsiteX24" fmla="*/ 6326506 w 6788538"/>
              <a:gd name="connsiteY24" fmla="*/ 3743962 h 6858001"/>
              <a:gd name="connsiteX25" fmla="*/ 5558609 w 6788538"/>
              <a:gd name="connsiteY25" fmla="*/ 3300521 h 6858001"/>
              <a:gd name="connsiteX26" fmla="*/ 3221240 w 6788538"/>
              <a:gd name="connsiteY26" fmla="*/ 0 h 6858001"/>
              <a:gd name="connsiteX27" fmla="*/ 4519029 w 6788538"/>
              <a:gd name="connsiteY27" fmla="*/ 0 h 6858001"/>
              <a:gd name="connsiteX28" fmla="*/ 5980531 w 6788538"/>
              <a:gd name="connsiteY28" fmla="*/ 5459574 h 6858001"/>
              <a:gd name="connsiteX29" fmla="*/ 5539997 w 6788538"/>
              <a:gd name="connsiteY29" fmla="*/ 6224628 h 6858001"/>
              <a:gd name="connsiteX30" fmla="*/ 4772039 w 6788538"/>
              <a:gd name="connsiteY30" fmla="*/ 5784052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6788538" h="6858001">
                <a:moveTo>
                  <a:pt x="589916" y="3507470"/>
                </a:moveTo>
                <a:cubicBezTo>
                  <a:pt x="879973" y="3490381"/>
                  <a:pt x="1151800" y="3679504"/>
                  <a:pt x="1229930" y="3971164"/>
                </a:cubicBezTo>
                <a:lnTo>
                  <a:pt x="2003787" y="6858001"/>
                </a:lnTo>
                <a:cubicBezTo>
                  <a:pt x="2003787" y="6858001"/>
                  <a:pt x="2003787" y="6858001"/>
                  <a:pt x="709064" y="6858001"/>
                </a:cubicBezTo>
                <a:cubicBezTo>
                  <a:pt x="709064" y="6858001"/>
                  <a:pt x="709064" y="6858001"/>
                  <a:pt x="21521" y="4295561"/>
                </a:cubicBezTo>
                <a:cubicBezTo>
                  <a:pt x="-67770" y="3962235"/>
                  <a:pt x="128671" y="3617005"/>
                  <a:pt x="465001" y="3527722"/>
                </a:cubicBezTo>
                <a:cubicBezTo>
                  <a:pt x="506670" y="3516561"/>
                  <a:pt x="548479" y="3509912"/>
                  <a:pt x="589916" y="3507470"/>
                </a:cubicBezTo>
                <a:close/>
                <a:moveTo>
                  <a:pt x="1662397" y="2239684"/>
                </a:moveTo>
                <a:cubicBezTo>
                  <a:pt x="1952340" y="2222594"/>
                  <a:pt x="2224058" y="2411716"/>
                  <a:pt x="2302157" y="2703373"/>
                </a:cubicBezTo>
                <a:lnTo>
                  <a:pt x="3417856" y="6858001"/>
                </a:lnTo>
                <a:cubicBezTo>
                  <a:pt x="3417856" y="6858001"/>
                  <a:pt x="3417856" y="6858001"/>
                  <a:pt x="2120670" y="6858001"/>
                </a:cubicBezTo>
                <a:cubicBezTo>
                  <a:pt x="2120670" y="6858001"/>
                  <a:pt x="2120670" y="6858001"/>
                  <a:pt x="1094228" y="3027768"/>
                </a:cubicBezTo>
                <a:cubicBezTo>
                  <a:pt x="1004972" y="2694445"/>
                  <a:pt x="1201335" y="2349218"/>
                  <a:pt x="1537532" y="2259935"/>
                </a:cubicBezTo>
                <a:cubicBezTo>
                  <a:pt x="1579185" y="2248775"/>
                  <a:pt x="1620977" y="2242125"/>
                  <a:pt x="1662397" y="2239684"/>
                </a:cubicBezTo>
                <a:close/>
                <a:moveTo>
                  <a:pt x="2600875" y="185436"/>
                </a:moveTo>
                <a:cubicBezTo>
                  <a:pt x="2892822" y="168345"/>
                  <a:pt x="3164552" y="357488"/>
                  <a:pt x="3242654" y="649178"/>
                </a:cubicBezTo>
                <a:lnTo>
                  <a:pt x="4905854" y="6858001"/>
                </a:lnTo>
                <a:cubicBezTo>
                  <a:pt x="4905854" y="6858001"/>
                  <a:pt x="4905854" y="6858001"/>
                  <a:pt x="3608618" y="6858001"/>
                </a:cubicBezTo>
                <a:cubicBezTo>
                  <a:pt x="3608618" y="6858001"/>
                  <a:pt x="3608618" y="6858001"/>
                  <a:pt x="2031702" y="973608"/>
                </a:cubicBezTo>
                <a:cubicBezTo>
                  <a:pt x="1942442" y="640248"/>
                  <a:pt x="2141788" y="294983"/>
                  <a:pt x="2475023" y="205690"/>
                </a:cubicBezTo>
                <a:cubicBezTo>
                  <a:pt x="2517049" y="194528"/>
                  <a:pt x="2559169" y="187878"/>
                  <a:pt x="2600875" y="185436"/>
                </a:cubicBezTo>
                <a:close/>
                <a:moveTo>
                  <a:pt x="4674633" y="0"/>
                </a:moveTo>
                <a:cubicBezTo>
                  <a:pt x="4674633" y="0"/>
                  <a:pt x="4674633" y="0"/>
                  <a:pt x="5972321" y="0"/>
                </a:cubicBezTo>
                <a:cubicBezTo>
                  <a:pt x="5972321" y="0"/>
                  <a:pt x="5972321" y="0"/>
                  <a:pt x="6767006" y="2976123"/>
                </a:cubicBezTo>
                <a:cubicBezTo>
                  <a:pt x="6856296" y="3309449"/>
                  <a:pt x="6659857" y="3651703"/>
                  <a:pt x="6326506" y="3743962"/>
                </a:cubicBezTo>
                <a:cubicBezTo>
                  <a:pt x="5990179" y="3833246"/>
                  <a:pt x="5647899" y="3633846"/>
                  <a:pt x="5558609" y="3300521"/>
                </a:cubicBezTo>
                <a:close/>
                <a:moveTo>
                  <a:pt x="3221240" y="0"/>
                </a:moveTo>
                <a:cubicBezTo>
                  <a:pt x="3221240" y="0"/>
                  <a:pt x="3221240" y="0"/>
                  <a:pt x="4519029" y="0"/>
                </a:cubicBezTo>
                <a:cubicBezTo>
                  <a:pt x="4519029" y="0"/>
                  <a:pt x="4519029" y="0"/>
                  <a:pt x="5980531" y="5459574"/>
                </a:cubicBezTo>
                <a:cubicBezTo>
                  <a:pt x="6069828" y="5792983"/>
                  <a:pt x="5873374" y="6135322"/>
                  <a:pt x="5539997" y="6224628"/>
                </a:cubicBezTo>
                <a:cubicBezTo>
                  <a:pt x="5203643" y="6316911"/>
                  <a:pt x="4861336" y="6117461"/>
                  <a:pt x="4772039" y="5784052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01803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64_Full Image without Header &amp;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BB54FAF6-1B06-4332-9809-C4C92E2301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 sz="28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C783D925-2F31-4385-B858-82ACB7072512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7178677" y="3976688"/>
            <a:ext cx="1954213" cy="1957387"/>
          </a:xfrm>
          <a:custGeom>
            <a:avLst/>
            <a:gdLst>
              <a:gd name="connsiteX0" fmla="*/ 0 w 1954213"/>
              <a:gd name="connsiteY0" fmla="*/ 0 h 1957387"/>
              <a:gd name="connsiteX1" fmla="*/ 1954213 w 1954213"/>
              <a:gd name="connsiteY1" fmla="*/ 0 h 1957387"/>
              <a:gd name="connsiteX2" fmla="*/ 1954213 w 1954213"/>
              <a:gd name="connsiteY2" fmla="*/ 1957387 h 1957387"/>
              <a:gd name="connsiteX3" fmla="*/ 0 w 1954213"/>
              <a:gd name="connsiteY3" fmla="*/ 1957387 h 1957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54213" h="1957387">
                <a:moveTo>
                  <a:pt x="0" y="0"/>
                </a:moveTo>
                <a:lnTo>
                  <a:pt x="1954213" y="0"/>
                </a:lnTo>
                <a:lnTo>
                  <a:pt x="1954213" y="1957387"/>
                </a:lnTo>
                <a:lnTo>
                  <a:pt x="0" y="1957387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C783D925-2F31-4385-B858-82ACB7072512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5118102" y="3976688"/>
            <a:ext cx="1958975" cy="1957387"/>
          </a:xfrm>
          <a:custGeom>
            <a:avLst/>
            <a:gdLst>
              <a:gd name="connsiteX0" fmla="*/ 0 w 1958975"/>
              <a:gd name="connsiteY0" fmla="*/ 0 h 1957387"/>
              <a:gd name="connsiteX1" fmla="*/ 1958975 w 1958975"/>
              <a:gd name="connsiteY1" fmla="*/ 0 h 1957387"/>
              <a:gd name="connsiteX2" fmla="*/ 1958975 w 1958975"/>
              <a:gd name="connsiteY2" fmla="*/ 1957387 h 1957387"/>
              <a:gd name="connsiteX3" fmla="*/ 0 w 1958975"/>
              <a:gd name="connsiteY3" fmla="*/ 1957387 h 1957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58975" h="1957387">
                <a:moveTo>
                  <a:pt x="0" y="0"/>
                </a:moveTo>
                <a:lnTo>
                  <a:pt x="1958975" y="0"/>
                </a:lnTo>
                <a:lnTo>
                  <a:pt x="1958975" y="1957387"/>
                </a:lnTo>
                <a:lnTo>
                  <a:pt x="0" y="1957387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C783D925-2F31-4385-B858-82ACB707251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062288" y="3976688"/>
            <a:ext cx="1957388" cy="1957387"/>
          </a:xfrm>
          <a:custGeom>
            <a:avLst/>
            <a:gdLst>
              <a:gd name="connsiteX0" fmla="*/ 0 w 1957388"/>
              <a:gd name="connsiteY0" fmla="*/ 0 h 1957387"/>
              <a:gd name="connsiteX1" fmla="*/ 1957388 w 1957388"/>
              <a:gd name="connsiteY1" fmla="*/ 0 h 1957387"/>
              <a:gd name="connsiteX2" fmla="*/ 1957388 w 1957388"/>
              <a:gd name="connsiteY2" fmla="*/ 1957387 h 1957387"/>
              <a:gd name="connsiteX3" fmla="*/ 0 w 1957388"/>
              <a:gd name="connsiteY3" fmla="*/ 1957387 h 1957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57388" h="1957387">
                <a:moveTo>
                  <a:pt x="0" y="0"/>
                </a:moveTo>
                <a:lnTo>
                  <a:pt x="1957388" y="0"/>
                </a:lnTo>
                <a:lnTo>
                  <a:pt x="1957388" y="1957387"/>
                </a:lnTo>
                <a:lnTo>
                  <a:pt x="0" y="1957387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C783D925-2F31-4385-B858-82ACB7072512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004889" y="3976688"/>
            <a:ext cx="1954213" cy="1957387"/>
          </a:xfrm>
          <a:custGeom>
            <a:avLst/>
            <a:gdLst>
              <a:gd name="connsiteX0" fmla="*/ 0 w 1954213"/>
              <a:gd name="connsiteY0" fmla="*/ 0 h 1957387"/>
              <a:gd name="connsiteX1" fmla="*/ 1954213 w 1954213"/>
              <a:gd name="connsiteY1" fmla="*/ 0 h 1957387"/>
              <a:gd name="connsiteX2" fmla="*/ 1954213 w 1954213"/>
              <a:gd name="connsiteY2" fmla="*/ 1957387 h 1957387"/>
              <a:gd name="connsiteX3" fmla="*/ 0 w 1954213"/>
              <a:gd name="connsiteY3" fmla="*/ 1957387 h 1957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54213" h="1957387">
                <a:moveTo>
                  <a:pt x="0" y="0"/>
                </a:moveTo>
                <a:lnTo>
                  <a:pt x="1954213" y="0"/>
                </a:lnTo>
                <a:lnTo>
                  <a:pt x="1954213" y="1957387"/>
                </a:lnTo>
                <a:lnTo>
                  <a:pt x="0" y="1957387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C783D925-2F31-4385-B858-82ACB7072512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9236076" y="3976688"/>
            <a:ext cx="1957388" cy="1957387"/>
          </a:xfrm>
          <a:custGeom>
            <a:avLst/>
            <a:gdLst>
              <a:gd name="connsiteX0" fmla="*/ 0 w 1957388"/>
              <a:gd name="connsiteY0" fmla="*/ 0 h 1957387"/>
              <a:gd name="connsiteX1" fmla="*/ 1957388 w 1957388"/>
              <a:gd name="connsiteY1" fmla="*/ 0 h 1957387"/>
              <a:gd name="connsiteX2" fmla="*/ 1957388 w 1957388"/>
              <a:gd name="connsiteY2" fmla="*/ 1957387 h 1957387"/>
              <a:gd name="connsiteX3" fmla="*/ 0 w 1957388"/>
              <a:gd name="connsiteY3" fmla="*/ 1957387 h 1957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57388" h="1957387">
                <a:moveTo>
                  <a:pt x="0" y="0"/>
                </a:moveTo>
                <a:lnTo>
                  <a:pt x="1957388" y="0"/>
                </a:lnTo>
                <a:lnTo>
                  <a:pt x="1957388" y="1957387"/>
                </a:lnTo>
                <a:lnTo>
                  <a:pt x="0" y="1957387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C783D925-2F31-4385-B858-82ACB707251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062288" y="1912938"/>
            <a:ext cx="1957388" cy="1960562"/>
          </a:xfrm>
          <a:custGeom>
            <a:avLst/>
            <a:gdLst>
              <a:gd name="connsiteX0" fmla="*/ 0 w 1957388"/>
              <a:gd name="connsiteY0" fmla="*/ 0 h 1960562"/>
              <a:gd name="connsiteX1" fmla="*/ 1957388 w 1957388"/>
              <a:gd name="connsiteY1" fmla="*/ 0 h 1960562"/>
              <a:gd name="connsiteX2" fmla="*/ 1957388 w 1957388"/>
              <a:gd name="connsiteY2" fmla="*/ 1960562 h 1960562"/>
              <a:gd name="connsiteX3" fmla="*/ 0 w 1957388"/>
              <a:gd name="connsiteY3" fmla="*/ 1960562 h 196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57388" h="1960562">
                <a:moveTo>
                  <a:pt x="0" y="0"/>
                </a:moveTo>
                <a:lnTo>
                  <a:pt x="1957388" y="0"/>
                </a:lnTo>
                <a:lnTo>
                  <a:pt x="1957388" y="1960562"/>
                </a:lnTo>
                <a:lnTo>
                  <a:pt x="0" y="1960562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C783D925-2F31-4385-B858-82ACB7072512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118101" y="1912938"/>
            <a:ext cx="1958975" cy="1960562"/>
          </a:xfrm>
          <a:custGeom>
            <a:avLst/>
            <a:gdLst>
              <a:gd name="connsiteX0" fmla="*/ 0 w 1958975"/>
              <a:gd name="connsiteY0" fmla="*/ 0 h 1960562"/>
              <a:gd name="connsiteX1" fmla="*/ 1958975 w 1958975"/>
              <a:gd name="connsiteY1" fmla="*/ 0 h 1960562"/>
              <a:gd name="connsiteX2" fmla="*/ 1958975 w 1958975"/>
              <a:gd name="connsiteY2" fmla="*/ 1960562 h 1960562"/>
              <a:gd name="connsiteX3" fmla="*/ 0 w 1958975"/>
              <a:gd name="connsiteY3" fmla="*/ 1960562 h 196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58975" h="1960562">
                <a:moveTo>
                  <a:pt x="0" y="0"/>
                </a:moveTo>
                <a:lnTo>
                  <a:pt x="1958975" y="0"/>
                </a:lnTo>
                <a:lnTo>
                  <a:pt x="1958975" y="1960562"/>
                </a:lnTo>
                <a:lnTo>
                  <a:pt x="0" y="1960562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C783D925-2F31-4385-B858-82ACB7072512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178676" y="1912938"/>
            <a:ext cx="1954213" cy="1960562"/>
          </a:xfrm>
          <a:custGeom>
            <a:avLst/>
            <a:gdLst>
              <a:gd name="connsiteX0" fmla="*/ 0 w 1954213"/>
              <a:gd name="connsiteY0" fmla="*/ 0 h 1960562"/>
              <a:gd name="connsiteX1" fmla="*/ 1954213 w 1954213"/>
              <a:gd name="connsiteY1" fmla="*/ 0 h 1960562"/>
              <a:gd name="connsiteX2" fmla="*/ 1954213 w 1954213"/>
              <a:gd name="connsiteY2" fmla="*/ 1960562 h 1960562"/>
              <a:gd name="connsiteX3" fmla="*/ 0 w 1954213"/>
              <a:gd name="connsiteY3" fmla="*/ 1960562 h 196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54213" h="1960562">
                <a:moveTo>
                  <a:pt x="0" y="0"/>
                </a:moveTo>
                <a:lnTo>
                  <a:pt x="1954213" y="0"/>
                </a:lnTo>
                <a:lnTo>
                  <a:pt x="1954213" y="1960562"/>
                </a:lnTo>
                <a:lnTo>
                  <a:pt x="0" y="1960562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C783D925-2F31-4385-B858-82ACB7072512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9236076" y="1912938"/>
            <a:ext cx="1957388" cy="1960562"/>
          </a:xfrm>
          <a:custGeom>
            <a:avLst/>
            <a:gdLst>
              <a:gd name="connsiteX0" fmla="*/ 0 w 1957388"/>
              <a:gd name="connsiteY0" fmla="*/ 0 h 1960562"/>
              <a:gd name="connsiteX1" fmla="*/ 1957388 w 1957388"/>
              <a:gd name="connsiteY1" fmla="*/ 0 h 1960562"/>
              <a:gd name="connsiteX2" fmla="*/ 1957388 w 1957388"/>
              <a:gd name="connsiteY2" fmla="*/ 1960562 h 1960562"/>
              <a:gd name="connsiteX3" fmla="*/ 0 w 1957388"/>
              <a:gd name="connsiteY3" fmla="*/ 1960562 h 196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57388" h="1960562">
                <a:moveTo>
                  <a:pt x="0" y="0"/>
                </a:moveTo>
                <a:lnTo>
                  <a:pt x="1957388" y="0"/>
                </a:lnTo>
                <a:lnTo>
                  <a:pt x="1957388" y="1960562"/>
                </a:lnTo>
                <a:lnTo>
                  <a:pt x="0" y="1960562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C783D925-2F31-4385-B858-82ACB707251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04888" y="1912938"/>
            <a:ext cx="1954213" cy="1960562"/>
          </a:xfrm>
          <a:custGeom>
            <a:avLst/>
            <a:gdLst>
              <a:gd name="connsiteX0" fmla="*/ 0 w 1954213"/>
              <a:gd name="connsiteY0" fmla="*/ 0 h 1960562"/>
              <a:gd name="connsiteX1" fmla="*/ 1954213 w 1954213"/>
              <a:gd name="connsiteY1" fmla="*/ 0 h 1960562"/>
              <a:gd name="connsiteX2" fmla="*/ 1954213 w 1954213"/>
              <a:gd name="connsiteY2" fmla="*/ 1960562 h 1960562"/>
              <a:gd name="connsiteX3" fmla="*/ 0 w 1954213"/>
              <a:gd name="connsiteY3" fmla="*/ 1960562 h 196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54213" h="1960562">
                <a:moveTo>
                  <a:pt x="0" y="0"/>
                </a:moveTo>
                <a:lnTo>
                  <a:pt x="1954213" y="0"/>
                </a:lnTo>
                <a:lnTo>
                  <a:pt x="1954213" y="1960562"/>
                </a:lnTo>
                <a:lnTo>
                  <a:pt x="0" y="1960562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53881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65_Full Image without Header &amp;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Freeform 29">
            <a:extLst>
              <a:ext uri="{FF2B5EF4-FFF2-40B4-BE49-F238E27FC236}">
                <a16:creationId xmlns:a16="http://schemas.microsoft.com/office/drawing/2014/main" id="{C783D925-2F31-4385-B858-82ACB707251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931060" y="-28575"/>
            <a:ext cx="2796589" cy="1556412"/>
          </a:xfrm>
          <a:custGeom>
            <a:avLst/>
            <a:gdLst>
              <a:gd name="connsiteX0" fmla="*/ 24183 w 2796589"/>
              <a:gd name="connsiteY0" fmla="*/ 0 h 1556412"/>
              <a:gd name="connsiteX1" fmla="*/ 2772408 w 2796589"/>
              <a:gd name="connsiteY1" fmla="*/ 0 h 1556412"/>
              <a:gd name="connsiteX2" fmla="*/ 2726268 w 2796589"/>
              <a:gd name="connsiteY2" fmla="*/ 280946 h 1556412"/>
              <a:gd name="connsiteX3" fmla="*/ 1566995 w 2796589"/>
              <a:gd name="connsiteY3" fmla="*/ 1482440 h 1556412"/>
              <a:gd name="connsiteX4" fmla="*/ 1229595 w 2796589"/>
              <a:gd name="connsiteY4" fmla="*/ 1482440 h 1556412"/>
              <a:gd name="connsiteX5" fmla="*/ 70323 w 2796589"/>
              <a:gd name="connsiteY5" fmla="*/ 280946 h 1556412"/>
              <a:gd name="connsiteX6" fmla="*/ 24183 w 2796589"/>
              <a:gd name="connsiteY6" fmla="*/ 0 h 1556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96589" h="1556412">
                <a:moveTo>
                  <a:pt x="24183" y="0"/>
                </a:moveTo>
                <a:cubicBezTo>
                  <a:pt x="24183" y="0"/>
                  <a:pt x="24183" y="0"/>
                  <a:pt x="2772408" y="0"/>
                </a:cubicBezTo>
                <a:cubicBezTo>
                  <a:pt x="2815664" y="89664"/>
                  <a:pt x="2801245" y="206227"/>
                  <a:pt x="2726268" y="280946"/>
                </a:cubicBezTo>
                <a:cubicBezTo>
                  <a:pt x="2726268" y="280946"/>
                  <a:pt x="2726268" y="280946"/>
                  <a:pt x="1566995" y="1482440"/>
                </a:cubicBezTo>
                <a:cubicBezTo>
                  <a:pt x="1474715" y="1581070"/>
                  <a:pt x="1321875" y="1581070"/>
                  <a:pt x="1229595" y="1482440"/>
                </a:cubicBezTo>
                <a:cubicBezTo>
                  <a:pt x="1229595" y="1482440"/>
                  <a:pt x="1229595" y="1482440"/>
                  <a:pt x="70323" y="280946"/>
                </a:cubicBezTo>
                <a:cubicBezTo>
                  <a:pt x="-4655" y="206227"/>
                  <a:pt x="-19074" y="89664"/>
                  <a:pt x="2418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31" name="Freeform 30">
            <a:extLst>
              <a:ext uri="{FF2B5EF4-FFF2-40B4-BE49-F238E27FC236}">
                <a16:creationId xmlns:a16="http://schemas.microsoft.com/office/drawing/2014/main" id="{C783D925-2F31-4385-B858-82ACB707251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320286" y="294612"/>
            <a:ext cx="2799337" cy="2901163"/>
          </a:xfrm>
          <a:custGeom>
            <a:avLst/>
            <a:gdLst>
              <a:gd name="connsiteX0" fmla="*/ 1399669 w 2799337"/>
              <a:gd name="connsiteY0" fmla="*/ 0 h 2901163"/>
              <a:gd name="connsiteX1" fmla="*/ 1568408 w 2799337"/>
              <a:gd name="connsiteY1" fmla="*/ 73987 h 2901163"/>
              <a:gd name="connsiteX2" fmla="*/ 2727948 w 2799337"/>
              <a:gd name="connsiteY2" fmla="*/ 1275705 h 2901163"/>
              <a:gd name="connsiteX3" fmla="*/ 2727948 w 2799337"/>
              <a:gd name="connsiteY3" fmla="*/ 1625458 h 2901163"/>
              <a:gd name="connsiteX4" fmla="*/ 1568408 w 2799337"/>
              <a:gd name="connsiteY4" fmla="*/ 2827177 h 2901163"/>
              <a:gd name="connsiteX5" fmla="*/ 1230930 w 2799337"/>
              <a:gd name="connsiteY5" fmla="*/ 2827177 h 2901163"/>
              <a:gd name="connsiteX6" fmla="*/ 71390 w 2799337"/>
              <a:gd name="connsiteY6" fmla="*/ 1625458 h 2901163"/>
              <a:gd name="connsiteX7" fmla="*/ 71390 w 2799337"/>
              <a:gd name="connsiteY7" fmla="*/ 1275705 h 2901163"/>
              <a:gd name="connsiteX8" fmla="*/ 1230930 w 2799337"/>
              <a:gd name="connsiteY8" fmla="*/ 73987 h 2901163"/>
              <a:gd name="connsiteX9" fmla="*/ 1399669 w 2799337"/>
              <a:gd name="connsiteY9" fmla="*/ 0 h 2901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799337" h="2901163">
                <a:moveTo>
                  <a:pt x="1399669" y="0"/>
                </a:moveTo>
                <a:cubicBezTo>
                  <a:pt x="1460963" y="0"/>
                  <a:pt x="1522258" y="24662"/>
                  <a:pt x="1568408" y="73987"/>
                </a:cubicBezTo>
                <a:lnTo>
                  <a:pt x="2727948" y="1275705"/>
                </a:lnTo>
                <a:cubicBezTo>
                  <a:pt x="2823134" y="1371364"/>
                  <a:pt x="2823134" y="1529799"/>
                  <a:pt x="2727948" y="1625458"/>
                </a:cubicBezTo>
                <a:cubicBezTo>
                  <a:pt x="1568408" y="2827177"/>
                  <a:pt x="1568408" y="2827177"/>
                  <a:pt x="1568408" y="2827177"/>
                </a:cubicBezTo>
                <a:cubicBezTo>
                  <a:pt x="1476107" y="2925825"/>
                  <a:pt x="1323232" y="2925825"/>
                  <a:pt x="1230930" y="2827177"/>
                </a:cubicBezTo>
                <a:cubicBezTo>
                  <a:pt x="71390" y="1625458"/>
                  <a:pt x="71390" y="1625458"/>
                  <a:pt x="71390" y="1625458"/>
                </a:cubicBezTo>
                <a:cubicBezTo>
                  <a:pt x="-23796" y="1529799"/>
                  <a:pt x="-23796" y="1371364"/>
                  <a:pt x="71390" y="1275705"/>
                </a:cubicBezTo>
                <a:cubicBezTo>
                  <a:pt x="1230930" y="73987"/>
                  <a:pt x="1230930" y="73987"/>
                  <a:pt x="1230930" y="73987"/>
                </a:cubicBezTo>
                <a:cubicBezTo>
                  <a:pt x="1277081" y="24662"/>
                  <a:pt x="1338375" y="0"/>
                  <a:pt x="1399669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32" name="Freeform 31">
            <a:extLst>
              <a:ext uri="{FF2B5EF4-FFF2-40B4-BE49-F238E27FC236}">
                <a16:creationId xmlns:a16="http://schemas.microsoft.com/office/drawing/2014/main" id="{C783D925-2F31-4385-B858-82ACB7072512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539072" y="294612"/>
            <a:ext cx="2797840" cy="2901163"/>
          </a:xfrm>
          <a:custGeom>
            <a:avLst/>
            <a:gdLst>
              <a:gd name="connsiteX0" fmla="*/ 1398921 w 2797840"/>
              <a:gd name="connsiteY0" fmla="*/ 0 h 2901163"/>
              <a:gd name="connsiteX1" fmla="*/ 1567569 w 2797840"/>
              <a:gd name="connsiteY1" fmla="*/ 73987 h 2901163"/>
              <a:gd name="connsiteX2" fmla="*/ 2726489 w 2797840"/>
              <a:gd name="connsiteY2" fmla="*/ 1275705 h 2901163"/>
              <a:gd name="connsiteX3" fmla="*/ 2726489 w 2797840"/>
              <a:gd name="connsiteY3" fmla="*/ 1625458 h 2901163"/>
              <a:gd name="connsiteX4" fmla="*/ 1567569 w 2797840"/>
              <a:gd name="connsiteY4" fmla="*/ 2827177 h 2901163"/>
              <a:gd name="connsiteX5" fmla="*/ 1230272 w 2797840"/>
              <a:gd name="connsiteY5" fmla="*/ 2827177 h 2901163"/>
              <a:gd name="connsiteX6" fmla="*/ 71352 w 2797840"/>
              <a:gd name="connsiteY6" fmla="*/ 1625458 h 2901163"/>
              <a:gd name="connsiteX7" fmla="*/ 71352 w 2797840"/>
              <a:gd name="connsiteY7" fmla="*/ 1275705 h 2901163"/>
              <a:gd name="connsiteX8" fmla="*/ 1230272 w 2797840"/>
              <a:gd name="connsiteY8" fmla="*/ 73987 h 2901163"/>
              <a:gd name="connsiteX9" fmla="*/ 1398921 w 2797840"/>
              <a:gd name="connsiteY9" fmla="*/ 0 h 2901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797840" h="2901163">
                <a:moveTo>
                  <a:pt x="1398921" y="0"/>
                </a:moveTo>
                <a:cubicBezTo>
                  <a:pt x="1460182" y="0"/>
                  <a:pt x="1521443" y="24662"/>
                  <a:pt x="1567569" y="73987"/>
                </a:cubicBezTo>
                <a:lnTo>
                  <a:pt x="2726489" y="1275705"/>
                </a:lnTo>
                <a:cubicBezTo>
                  <a:pt x="2821624" y="1371364"/>
                  <a:pt x="2821624" y="1529799"/>
                  <a:pt x="2726489" y="1625458"/>
                </a:cubicBezTo>
                <a:cubicBezTo>
                  <a:pt x="1567569" y="2827177"/>
                  <a:pt x="1567569" y="2827177"/>
                  <a:pt x="1567569" y="2827177"/>
                </a:cubicBezTo>
                <a:cubicBezTo>
                  <a:pt x="1475317" y="2925825"/>
                  <a:pt x="1322524" y="2925825"/>
                  <a:pt x="1230272" y="2827177"/>
                </a:cubicBezTo>
                <a:cubicBezTo>
                  <a:pt x="71352" y="1625458"/>
                  <a:pt x="71352" y="1625458"/>
                  <a:pt x="71352" y="1625458"/>
                </a:cubicBezTo>
                <a:cubicBezTo>
                  <a:pt x="-23783" y="1529799"/>
                  <a:pt x="-23783" y="1371364"/>
                  <a:pt x="71352" y="1275705"/>
                </a:cubicBezTo>
                <a:cubicBezTo>
                  <a:pt x="1230272" y="73987"/>
                  <a:pt x="1230272" y="73987"/>
                  <a:pt x="1230272" y="73987"/>
                </a:cubicBezTo>
                <a:cubicBezTo>
                  <a:pt x="1276398" y="24662"/>
                  <a:pt x="1337659" y="0"/>
                  <a:pt x="1398921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34" name="Freeform 33">
            <a:extLst>
              <a:ext uri="{FF2B5EF4-FFF2-40B4-BE49-F238E27FC236}">
                <a16:creationId xmlns:a16="http://schemas.microsoft.com/office/drawing/2014/main" id="{C783D925-2F31-4385-B858-82ACB7072512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1130073" y="1962553"/>
            <a:ext cx="2797840" cy="2901163"/>
          </a:xfrm>
          <a:custGeom>
            <a:avLst/>
            <a:gdLst>
              <a:gd name="connsiteX0" fmla="*/ 1398921 w 2797840"/>
              <a:gd name="connsiteY0" fmla="*/ 0 h 2901163"/>
              <a:gd name="connsiteX1" fmla="*/ 1567569 w 2797840"/>
              <a:gd name="connsiteY1" fmla="*/ 73987 h 2901163"/>
              <a:gd name="connsiteX2" fmla="*/ 2726489 w 2797840"/>
              <a:gd name="connsiteY2" fmla="*/ 1275705 h 2901163"/>
              <a:gd name="connsiteX3" fmla="*/ 2726489 w 2797840"/>
              <a:gd name="connsiteY3" fmla="*/ 1625459 h 2901163"/>
              <a:gd name="connsiteX4" fmla="*/ 1567569 w 2797840"/>
              <a:gd name="connsiteY4" fmla="*/ 2827177 h 2901163"/>
              <a:gd name="connsiteX5" fmla="*/ 1230272 w 2797840"/>
              <a:gd name="connsiteY5" fmla="*/ 2827177 h 2901163"/>
              <a:gd name="connsiteX6" fmla="*/ 71352 w 2797840"/>
              <a:gd name="connsiteY6" fmla="*/ 1625459 h 2901163"/>
              <a:gd name="connsiteX7" fmla="*/ 71352 w 2797840"/>
              <a:gd name="connsiteY7" fmla="*/ 1275705 h 2901163"/>
              <a:gd name="connsiteX8" fmla="*/ 1230272 w 2797840"/>
              <a:gd name="connsiteY8" fmla="*/ 73987 h 2901163"/>
              <a:gd name="connsiteX9" fmla="*/ 1398921 w 2797840"/>
              <a:gd name="connsiteY9" fmla="*/ 0 h 2901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797840" h="2901163">
                <a:moveTo>
                  <a:pt x="1398921" y="0"/>
                </a:moveTo>
                <a:cubicBezTo>
                  <a:pt x="1460182" y="0"/>
                  <a:pt x="1521443" y="24662"/>
                  <a:pt x="1567569" y="73987"/>
                </a:cubicBezTo>
                <a:lnTo>
                  <a:pt x="2726489" y="1275705"/>
                </a:lnTo>
                <a:cubicBezTo>
                  <a:pt x="2821624" y="1371364"/>
                  <a:pt x="2821624" y="1529799"/>
                  <a:pt x="2726489" y="1625459"/>
                </a:cubicBezTo>
                <a:cubicBezTo>
                  <a:pt x="1567569" y="2827177"/>
                  <a:pt x="1567569" y="2827177"/>
                  <a:pt x="1567569" y="2827177"/>
                </a:cubicBezTo>
                <a:cubicBezTo>
                  <a:pt x="1475317" y="2925825"/>
                  <a:pt x="1322524" y="2925825"/>
                  <a:pt x="1230272" y="2827177"/>
                </a:cubicBezTo>
                <a:cubicBezTo>
                  <a:pt x="71352" y="1625459"/>
                  <a:pt x="71352" y="1625459"/>
                  <a:pt x="71352" y="1625459"/>
                </a:cubicBezTo>
                <a:cubicBezTo>
                  <a:pt x="-23783" y="1529799"/>
                  <a:pt x="-23783" y="1371364"/>
                  <a:pt x="71352" y="1275705"/>
                </a:cubicBezTo>
                <a:cubicBezTo>
                  <a:pt x="1230272" y="73987"/>
                  <a:pt x="1230272" y="73987"/>
                  <a:pt x="1230272" y="73987"/>
                </a:cubicBezTo>
                <a:cubicBezTo>
                  <a:pt x="1276398" y="24662"/>
                  <a:pt x="1337659" y="0"/>
                  <a:pt x="1398921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33" name="Freeform 32">
            <a:extLst>
              <a:ext uri="{FF2B5EF4-FFF2-40B4-BE49-F238E27FC236}">
                <a16:creationId xmlns:a16="http://schemas.microsoft.com/office/drawing/2014/main" id="{C783D925-2F31-4385-B858-82ACB7072512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7929673" y="1962553"/>
            <a:ext cx="2797840" cy="2901163"/>
          </a:xfrm>
          <a:custGeom>
            <a:avLst/>
            <a:gdLst>
              <a:gd name="connsiteX0" fmla="*/ 1398921 w 2797840"/>
              <a:gd name="connsiteY0" fmla="*/ 0 h 2901163"/>
              <a:gd name="connsiteX1" fmla="*/ 1567569 w 2797840"/>
              <a:gd name="connsiteY1" fmla="*/ 73987 h 2901163"/>
              <a:gd name="connsiteX2" fmla="*/ 2726489 w 2797840"/>
              <a:gd name="connsiteY2" fmla="*/ 1275705 h 2901163"/>
              <a:gd name="connsiteX3" fmla="*/ 2726489 w 2797840"/>
              <a:gd name="connsiteY3" fmla="*/ 1625459 h 2901163"/>
              <a:gd name="connsiteX4" fmla="*/ 1567569 w 2797840"/>
              <a:gd name="connsiteY4" fmla="*/ 2827177 h 2901163"/>
              <a:gd name="connsiteX5" fmla="*/ 1230272 w 2797840"/>
              <a:gd name="connsiteY5" fmla="*/ 2827177 h 2901163"/>
              <a:gd name="connsiteX6" fmla="*/ 71352 w 2797840"/>
              <a:gd name="connsiteY6" fmla="*/ 1625459 h 2901163"/>
              <a:gd name="connsiteX7" fmla="*/ 71352 w 2797840"/>
              <a:gd name="connsiteY7" fmla="*/ 1275705 h 2901163"/>
              <a:gd name="connsiteX8" fmla="*/ 1230272 w 2797840"/>
              <a:gd name="connsiteY8" fmla="*/ 73987 h 2901163"/>
              <a:gd name="connsiteX9" fmla="*/ 1398921 w 2797840"/>
              <a:gd name="connsiteY9" fmla="*/ 0 h 2901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797840" h="2901163">
                <a:moveTo>
                  <a:pt x="1398921" y="0"/>
                </a:moveTo>
                <a:cubicBezTo>
                  <a:pt x="1460182" y="0"/>
                  <a:pt x="1521443" y="24662"/>
                  <a:pt x="1567569" y="73987"/>
                </a:cubicBezTo>
                <a:lnTo>
                  <a:pt x="2726489" y="1275705"/>
                </a:lnTo>
                <a:cubicBezTo>
                  <a:pt x="2821624" y="1371364"/>
                  <a:pt x="2821624" y="1529799"/>
                  <a:pt x="2726489" y="1625459"/>
                </a:cubicBezTo>
                <a:cubicBezTo>
                  <a:pt x="1567569" y="2827177"/>
                  <a:pt x="1567569" y="2827177"/>
                  <a:pt x="1567569" y="2827177"/>
                </a:cubicBezTo>
                <a:cubicBezTo>
                  <a:pt x="1475317" y="2925825"/>
                  <a:pt x="1322524" y="2925825"/>
                  <a:pt x="1230272" y="2827177"/>
                </a:cubicBezTo>
                <a:cubicBezTo>
                  <a:pt x="71352" y="1625459"/>
                  <a:pt x="71352" y="1625459"/>
                  <a:pt x="71352" y="1625459"/>
                </a:cubicBezTo>
                <a:cubicBezTo>
                  <a:pt x="-23783" y="1529799"/>
                  <a:pt x="-23783" y="1371364"/>
                  <a:pt x="71352" y="1275705"/>
                </a:cubicBezTo>
                <a:cubicBezTo>
                  <a:pt x="1230272" y="73987"/>
                  <a:pt x="1230272" y="73987"/>
                  <a:pt x="1230272" y="73987"/>
                </a:cubicBezTo>
                <a:cubicBezTo>
                  <a:pt x="1276398" y="24662"/>
                  <a:pt x="1337659" y="0"/>
                  <a:pt x="1398921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35" name="Freeform 34">
            <a:extLst>
              <a:ext uri="{FF2B5EF4-FFF2-40B4-BE49-F238E27FC236}">
                <a16:creationId xmlns:a16="http://schemas.microsoft.com/office/drawing/2014/main" id="{C783D925-2F31-4385-B858-82ACB7072512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9539072" y="3613105"/>
            <a:ext cx="2797840" cy="2899610"/>
          </a:xfrm>
          <a:custGeom>
            <a:avLst/>
            <a:gdLst>
              <a:gd name="connsiteX0" fmla="*/ 1398921 w 2797840"/>
              <a:gd name="connsiteY0" fmla="*/ 0 h 2899610"/>
              <a:gd name="connsiteX1" fmla="*/ 1567569 w 2797840"/>
              <a:gd name="connsiteY1" fmla="*/ 73947 h 2899610"/>
              <a:gd name="connsiteX2" fmla="*/ 2726489 w 2797840"/>
              <a:gd name="connsiteY2" fmla="*/ 1275022 h 2899610"/>
              <a:gd name="connsiteX3" fmla="*/ 2726489 w 2797840"/>
              <a:gd name="connsiteY3" fmla="*/ 1624588 h 2899610"/>
              <a:gd name="connsiteX4" fmla="*/ 1567569 w 2797840"/>
              <a:gd name="connsiteY4" fmla="*/ 2825663 h 2899610"/>
              <a:gd name="connsiteX5" fmla="*/ 1230272 w 2797840"/>
              <a:gd name="connsiteY5" fmla="*/ 2825663 h 2899610"/>
              <a:gd name="connsiteX6" fmla="*/ 71352 w 2797840"/>
              <a:gd name="connsiteY6" fmla="*/ 1624588 h 2899610"/>
              <a:gd name="connsiteX7" fmla="*/ 71352 w 2797840"/>
              <a:gd name="connsiteY7" fmla="*/ 1275022 h 2899610"/>
              <a:gd name="connsiteX8" fmla="*/ 1230272 w 2797840"/>
              <a:gd name="connsiteY8" fmla="*/ 73947 h 2899610"/>
              <a:gd name="connsiteX9" fmla="*/ 1398921 w 2797840"/>
              <a:gd name="connsiteY9" fmla="*/ 0 h 2899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797840" h="2899610">
                <a:moveTo>
                  <a:pt x="1398921" y="0"/>
                </a:moveTo>
                <a:cubicBezTo>
                  <a:pt x="1460182" y="0"/>
                  <a:pt x="1521443" y="24649"/>
                  <a:pt x="1567569" y="73947"/>
                </a:cubicBezTo>
                <a:lnTo>
                  <a:pt x="2726489" y="1275022"/>
                </a:lnTo>
                <a:cubicBezTo>
                  <a:pt x="2821624" y="1370630"/>
                  <a:pt x="2821624" y="1528981"/>
                  <a:pt x="2726489" y="1624588"/>
                </a:cubicBezTo>
                <a:cubicBezTo>
                  <a:pt x="1567569" y="2825663"/>
                  <a:pt x="1567569" y="2825663"/>
                  <a:pt x="1567569" y="2825663"/>
                </a:cubicBezTo>
                <a:cubicBezTo>
                  <a:pt x="1475317" y="2924259"/>
                  <a:pt x="1322524" y="2924259"/>
                  <a:pt x="1230272" y="2825663"/>
                </a:cubicBezTo>
                <a:cubicBezTo>
                  <a:pt x="71352" y="1624588"/>
                  <a:pt x="71352" y="1624588"/>
                  <a:pt x="71352" y="1624588"/>
                </a:cubicBezTo>
                <a:cubicBezTo>
                  <a:pt x="-23783" y="1528981"/>
                  <a:pt x="-23783" y="1370630"/>
                  <a:pt x="71352" y="1275022"/>
                </a:cubicBezTo>
                <a:cubicBezTo>
                  <a:pt x="1230272" y="73947"/>
                  <a:pt x="1230272" y="73947"/>
                  <a:pt x="1230272" y="73947"/>
                </a:cubicBezTo>
                <a:cubicBezTo>
                  <a:pt x="1276398" y="24649"/>
                  <a:pt x="1337659" y="0"/>
                  <a:pt x="1398921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36" name="Freeform 35">
            <a:extLst>
              <a:ext uri="{FF2B5EF4-FFF2-40B4-BE49-F238E27FC236}">
                <a16:creationId xmlns:a16="http://schemas.microsoft.com/office/drawing/2014/main" id="{C783D925-2F31-4385-B858-82ACB7072512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7929985" y="5281050"/>
            <a:ext cx="2798739" cy="1576951"/>
          </a:xfrm>
          <a:custGeom>
            <a:avLst/>
            <a:gdLst>
              <a:gd name="connsiteX0" fmla="*/ 1399370 w 2798739"/>
              <a:gd name="connsiteY0" fmla="*/ 0 h 1576951"/>
              <a:gd name="connsiteX1" fmla="*/ 1568090 w 2798739"/>
              <a:gd name="connsiteY1" fmla="*/ 73954 h 1576951"/>
              <a:gd name="connsiteX2" fmla="*/ 2727496 w 2798739"/>
              <a:gd name="connsiteY2" fmla="*/ 1275157 h 1576951"/>
              <a:gd name="connsiteX3" fmla="*/ 2764989 w 2798739"/>
              <a:gd name="connsiteY3" fmla="*/ 1576951 h 1576951"/>
              <a:gd name="connsiteX4" fmla="*/ 33751 w 2798739"/>
              <a:gd name="connsiteY4" fmla="*/ 1576951 h 1576951"/>
              <a:gd name="connsiteX5" fmla="*/ 71244 w 2798739"/>
              <a:gd name="connsiteY5" fmla="*/ 1275157 h 1576951"/>
              <a:gd name="connsiteX6" fmla="*/ 1230650 w 2798739"/>
              <a:gd name="connsiteY6" fmla="*/ 73954 h 1576951"/>
              <a:gd name="connsiteX7" fmla="*/ 1399370 w 2798739"/>
              <a:gd name="connsiteY7" fmla="*/ 0 h 1576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98739" h="1576951">
                <a:moveTo>
                  <a:pt x="1399370" y="0"/>
                </a:moveTo>
                <a:cubicBezTo>
                  <a:pt x="1460657" y="0"/>
                  <a:pt x="1521944" y="24651"/>
                  <a:pt x="1568090" y="73954"/>
                </a:cubicBezTo>
                <a:cubicBezTo>
                  <a:pt x="1568090" y="73954"/>
                  <a:pt x="1568090" y="73954"/>
                  <a:pt x="2727496" y="1275157"/>
                </a:cubicBezTo>
                <a:cubicBezTo>
                  <a:pt x="2808251" y="1355834"/>
                  <a:pt x="2819787" y="1481333"/>
                  <a:pt x="2764989" y="1576951"/>
                </a:cubicBezTo>
                <a:cubicBezTo>
                  <a:pt x="2764989" y="1576951"/>
                  <a:pt x="2764989" y="1576951"/>
                  <a:pt x="33751" y="1576951"/>
                </a:cubicBezTo>
                <a:cubicBezTo>
                  <a:pt x="-21047" y="1481333"/>
                  <a:pt x="-9510" y="1355834"/>
                  <a:pt x="71244" y="1275157"/>
                </a:cubicBezTo>
                <a:cubicBezTo>
                  <a:pt x="71244" y="1275157"/>
                  <a:pt x="71244" y="1275157"/>
                  <a:pt x="1230650" y="73954"/>
                </a:cubicBezTo>
                <a:cubicBezTo>
                  <a:pt x="1276796" y="24651"/>
                  <a:pt x="1338083" y="0"/>
                  <a:pt x="1399370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37" name="Freeform 36">
            <a:extLst>
              <a:ext uri="{FF2B5EF4-FFF2-40B4-BE49-F238E27FC236}">
                <a16:creationId xmlns:a16="http://schemas.microsoft.com/office/drawing/2014/main" id="{C783D925-2F31-4385-B858-82ACB7072512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320286" y="3613105"/>
            <a:ext cx="2799337" cy="2899610"/>
          </a:xfrm>
          <a:custGeom>
            <a:avLst/>
            <a:gdLst>
              <a:gd name="connsiteX0" fmla="*/ 1399669 w 2799337"/>
              <a:gd name="connsiteY0" fmla="*/ 0 h 2899610"/>
              <a:gd name="connsiteX1" fmla="*/ 1568408 w 2799337"/>
              <a:gd name="connsiteY1" fmla="*/ 73947 h 2899610"/>
              <a:gd name="connsiteX2" fmla="*/ 2727948 w 2799337"/>
              <a:gd name="connsiteY2" fmla="*/ 1275022 h 2899610"/>
              <a:gd name="connsiteX3" fmla="*/ 2727948 w 2799337"/>
              <a:gd name="connsiteY3" fmla="*/ 1624588 h 2899610"/>
              <a:gd name="connsiteX4" fmla="*/ 1568408 w 2799337"/>
              <a:gd name="connsiteY4" fmla="*/ 2825663 h 2899610"/>
              <a:gd name="connsiteX5" fmla="*/ 1230930 w 2799337"/>
              <a:gd name="connsiteY5" fmla="*/ 2825663 h 2899610"/>
              <a:gd name="connsiteX6" fmla="*/ 71390 w 2799337"/>
              <a:gd name="connsiteY6" fmla="*/ 1624588 h 2899610"/>
              <a:gd name="connsiteX7" fmla="*/ 71390 w 2799337"/>
              <a:gd name="connsiteY7" fmla="*/ 1275022 h 2899610"/>
              <a:gd name="connsiteX8" fmla="*/ 1230930 w 2799337"/>
              <a:gd name="connsiteY8" fmla="*/ 73947 h 2899610"/>
              <a:gd name="connsiteX9" fmla="*/ 1399669 w 2799337"/>
              <a:gd name="connsiteY9" fmla="*/ 0 h 2899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799337" h="2899610">
                <a:moveTo>
                  <a:pt x="1399669" y="0"/>
                </a:moveTo>
                <a:cubicBezTo>
                  <a:pt x="1460963" y="0"/>
                  <a:pt x="1522258" y="24649"/>
                  <a:pt x="1568408" y="73947"/>
                </a:cubicBezTo>
                <a:lnTo>
                  <a:pt x="2727948" y="1275022"/>
                </a:lnTo>
                <a:cubicBezTo>
                  <a:pt x="2823134" y="1370630"/>
                  <a:pt x="2823134" y="1528981"/>
                  <a:pt x="2727948" y="1624588"/>
                </a:cubicBezTo>
                <a:cubicBezTo>
                  <a:pt x="1568408" y="2825663"/>
                  <a:pt x="1568408" y="2825663"/>
                  <a:pt x="1568408" y="2825663"/>
                </a:cubicBezTo>
                <a:cubicBezTo>
                  <a:pt x="1476107" y="2924259"/>
                  <a:pt x="1323232" y="2924259"/>
                  <a:pt x="1230930" y="2825663"/>
                </a:cubicBezTo>
                <a:cubicBezTo>
                  <a:pt x="71390" y="1624588"/>
                  <a:pt x="71390" y="1624588"/>
                  <a:pt x="71390" y="1624588"/>
                </a:cubicBezTo>
                <a:cubicBezTo>
                  <a:pt x="-23796" y="1528981"/>
                  <a:pt x="-23796" y="1370630"/>
                  <a:pt x="71390" y="1275022"/>
                </a:cubicBezTo>
                <a:cubicBezTo>
                  <a:pt x="1230930" y="73947"/>
                  <a:pt x="1230930" y="73947"/>
                  <a:pt x="1230930" y="73947"/>
                </a:cubicBezTo>
                <a:cubicBezTo>
                  <a:pt x="1277081" y="24649"/>
                  <a:pt x="1338375" y="0"/>
                  <a:pt x="1399669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91635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66_Full Image without Header &amp;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Freeform 31">
            <a:extLst>
              <a:ext uri="{FF2B5EF4-FFF2-40B4-BE49-F238E27FC236}">
                <a16:creationId xmlns:a16="http://schemas.microsoft.com/office/drawing/2014/main" id="{C783D925-2F31-4385-B858-82ACB7072512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9841584" y="4053456"/>
            <a:ext cx="2350416" cy="2804545"/>
          </a:xfrm>
          <a:custGeom>
            <a:avLst/>
            <a:gdLst>
              <a:gd name="connsiteX0" fmla="*/ 0 w 2350416"/>
              <a:gd name="connsiteY0" fmla="*/ 0 h 2804545"/>
              <a:gd name="connsiteX1" fmla="*/ 2350416 w 2350416"/>
              <a:gd name="connsiteY1" fmla="*/ 0 h 2804545"/>
              <a:gd name="connsiteX2" fmla="*/ 2350416 w 2350416"/>
              <a:gd name="connsiteY2" fmla="*/ 2804545 h 2804545"/>
              <a:gd name="connsiteX3" fmla="*/ 0 w 2350416"/>
              <a:gd name="connsiteY3" fmla="*/ 2804545 h 2804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50416" h="2804545">
                <a:moveTo>
                  <a:pt x="0" y="0"/>
                </a:moveTo>
                <a:lnTo>
                  <a:pt x="2350416" y="0"/>
                </a:lnTo>
                <a:lnTo>
                  <a:pt x="2350416" y="2804545"/>
                </a:lnTo>
                <a:lnTo>
                  <a:pt x="0" y="2804545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30" name="Freeform 29">
            <a:extLst>
              <a:ext uri="{FF2B5EF4-FFF2-40B4-BE49-F238E27FC236}">
                <a16:creationId xmlns:a16="http://schemas.microsoft.com/office/drawing/2014/main" id="{C783D925-2F31-4385-B858-82ACB707251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7491167" y="4053457"/>
            <a:ext cx="2350416" cy="2804545"/>
          </a:xfrm>
          <a:custGeom>
            <a:avLst/>
            <a:gdLst>
              <a:gd name="connsiteX0" fmla="*/ 0 w 2350416"/>
              <a:gd name="connsiteY0" fmla="*/ 0 h 2804545"/>
              <a:gd name="connsiteX1" fmla="*/ 2350416 w 2350416"/>
              <a:gd name="connsiteY1" fmla="*/ 0 h 2804545"/>
              <a:gd name="connsiteX2" fmla="*/ 2350416 w 2350416"/>
              <a:gd name="connsiteY2" fmla="*/ 2804545 h 2804545"/>
              <a:gd name="connsiteX3" fmla="*/ 0 w 2350416"/>
              <a:gd name="connsiteY3" fmla="*/ 2804545 h 2804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50416" h="2804545">
                <a:moveTo>
                  <a:pt x="0" y="0"/>
                </a:moveTo>
                <a:lnTo>
                  <a:pt x="2350416" y="0"/>
                </a:lnTo>
                <a:lnTo>
                  <a:pt x="2350416" y="2804545"/>
                </a:lnTo>
                <a:lnTo>
                  <a:pt x="0" y="2804545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7" name="Freeform 26">
            <a:extLst>
              <a:ext uri="{FF2B5EF4-FFF2-40B4-BE49-F238E27FC236}">
                <a16:creationId xmlns:a16="http://schemas.microsoft.com/office/drawing/2014/main" id="{C783D925-2F31-4385-B858-82ACB7072512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1" y="4053457"/>
            <a:ext cx="7491167" cy="2804545"/>
          </a:xfrm>
          <a:custGeom>
            <a:avLst/>
            <a:gdLst>
              <a:gd name="connsiteX0" fmla="*/ 0 w 7491167"/>
              <a:gd name="connsiteY0" fmla="*/ 0 h 2804545"/>
              <a:gd name="connsiteX1" fmla="*/ 7491167 w 7491167"/>
              <a:gd name="connsiteY1" fmla="*/ 0 h 2804545"/>
              <a:gd name="connsiteX2" fmla="*/ 7491167 w 7491167"/>
              <a:gd name="connsiteY2" fmla="*/ 2804545 h 2804545"/>
              <a:gd name="connsiteX3" fmla="*/ 0 w 7491167"/>
              <a:gd name="connsiteY3" fmla="*/ 2804545 h 2804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491167" h="2804545">
                <a:moveTo>
                  <a:pt x="0" y="0"/>
                </a:moveTo>
                <a:lnTo>
                  <a:pt x="7491167" y="0"/>
                </a:lnTo>
                <a:lnTo>
                  <a:pt x="7491167" y="2804545"/>
                </a:lnTo>
                <a:lnTo>
                  <a:pt x="0" y="2804545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C783D925-2F31-4385-B858-82ACB7072512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7491167" y="2202111"/>
            <a:ext cx="4700833" cy="1851346"/>
          </a:xfrm>
          <a:custGeom>
            <a:avLst/>
            <a:gdLst>
              <a:gd name="connsiteX0" fmla="*/ 0 w 4700833"/>
              <a:gd name="connsiteY0" fmla="*/ 0 h 1851346"/>
              <a:gd name="connsiteX1" fmla="*/ 4700833 w 4700833"/>
              <a:gd name="connsiteY1" fmla="*/ 0 h 1851346"/>
              <a:gd name="connsiteX2" fmla="*/ 4700833 w 4700833"/>
              <a:gd name="connsiteY2" fmla="*/ 1851346 h 1851346"/>
              <a:gd name="connsiteX3" fmla="*/ 0 w 4700833"/>
              <a:gd name="connsiteY3" fmla="*/ 1851346 h 1851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00833" h="1851346">
                <a:moveTo>
                  <a:pt x="0" y="0"/>
                </a:moveTo>
                <a:lnTo>
                  <a:pt x="4700833" y="0"/>
                </a:lnTo>
                <a:lnTo>
                  <a:pt x="4700833" y="1851346"/>
                </a:lnTo>
                <a:lnTo>
                  <a:pt x="0" y="1851346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C783D925-2F31-4385-B858-82ACB7072512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9841584" y="1"/>
            <a:ext cx="2350416" cy="2202110"/>
          </a:xfrm>
          <a:custGeom>
            <a:avLst/>
            <a:gdLst>
              <a:gd name="connsiteX0" fmla="*/ 0 w 2350416"/>
              <a:gd name="connsiteY0" fmla="*/ 0 h 2202110"/>
              <a:gd name="connsiteX1" fmla="*/ 2350416 w 2350416"/>
              <a:gd name="connsiteY1" fmla="*/ 0 h 2202110"/>
              <a:gd name="connsiteX2" fmla="*/ 2350416 w 2350416"/>
              <a:gd name="connsiteY2" fmla="*/ 2202110 h 2202110"/>
              <a:gd name="connsiteX3" fmla="*/ 0 w 2350416"/>
              <a:gd name="connsiteY3" fmla="*/ 2202110 h 22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50416" h="2202110">
                <a:moveTo>
                  <a:pt x="0" y="0"/>
                </a:moveTo>
                <a:lnTo>
                  <a:pt x="2350416" y="0"/>
                </a:lnTo>
                <a:lnTo>
                  <a:pt x="2350416" y="2202110"/>
                </a:lnTo>
                <a:lnTo>
                  <a:pt x="0" y="220211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C783D925-2F31-4385-B858-82ACB7072512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7491167" y="1"/>
            <a:ext cx="2350416" cy="2202110"/>
          </a:xfrm>
          <a:custGeom>
            <a:avLst/>
            <a:gdLst>
              <a:gd name="connsiteX0" fmla="*/ 0 w 2350416"/>
              <a:gd name="connsiteY0" fmla="*/ 0 h 2202110"/>
              <a:gd name="connsiteX1" fmla="*/ 2350416 w 2350416"/>
              <a:gd name="connsiteY1" fmla="*/ 0 h 2202110"/>
              <a:gd name="connsiteX2" fmla="*/ 2350416 w 2350416"/>
              <a:gd name="connsiteY2" fmla="*/ 2202110 h 2202110"/>
              <a:gd name="connsiteX3" fmla="*/ 0 w 2350416"/>
              <a:gd name="connsiteY3" fmla="*/ 2202110 h 22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50416" h="2202110">
                <a:moveTo>
                  <a:pt x="0" y="0"/>
                </a:moveTo>
                <a:lnTo>
                  <a:pt x="2350416" y="0"/>
                </a:lnTo>
                <a:lnTo>
                  <a:pt x="2350416" y="2202110"/>
                </a:lnTo>
                <a:lnTo>
                  <a:pt x="0" y="220211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C783D925-2F31-4385-B858-82ACB7072512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724400" y="2"/>
            <a:ext cx="2766768" cy="4053455"/>
          </a:xfrm>
          <a:custGeom>
            <a:avLst/>
            <a:gdLst>
              <a:gd name="connsiteX0" fmla="*/ 0 w 2766768"/>
              <a:gd name="connsiteY0" fmla="*/ 0 h 4053455"/>
              <a:gd name="connsiteX1" fmla="*/ 2766768 w 2766768"/>
              <a:gd name="connsiteY1" fmla="*/ 0 h 4053455"/>
              <a:gd name="connsiteX2" fmla="*/ 2766768 w 2766768"/>
              <a:gd name="connsiteY2" fmla="*/ 4053455 h 4053455"/>
              <a:gd name="connsiteX3" fmla="*/ 0 w 2766768"/>
              <a:gd name="connsiteY3" fmla="*/ 4053455 h 4053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66768" h="4053455">
                <a:moveTo>
                  <a:pt x="0" y="0"/>
                </a:moveTo>
                <a:lnTo>
                  <a:pt x="2766768" y="0"/>
                </a:lnTo>
                <a:lnTo>
                  <a:pt x="2766768" y="4053455"/>
                </a:lnTo>
                <a:lnTo>
                  <a:pt x="0" y="4053455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25568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67_Full Image without Header &amp;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18">
            <a:extLst>
              <a:ext uri="{FF2B5EF4-FFF2-40B4-BE49-F238E27FC236}">
                <a16:creationId xmlns:a16="http://schemas.microsoft.com/office/drawing/2014/main" id="{C783D925-2F31-4385-B858-82ACB7072512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-3175" y="-6349"/>
            <a:ext cx="3049588" cy="3432175"/>
          </a:xfrm>
          <a:custGeom>
            <a:avLst/>
            <a:gdLst>
              <a:gd name="connsiteX0" fmla="*/ 0 w 3049588"/>
              <a:gd name="connsiteY0" fmla="*/ 0 h 3432175"/>
              <a:gd name="connsiteX1" fmla="*/ 3049588 w 3049588"/>
              <a:gd name="connsiteY1" fmla="*/ 0 h 3432175"/>
              <a:gd name="connsiteX2" fmla="*/ 3049588 w 3049588"/>
              <a:gd name="connsiteY2" fmla="*/ 3432175 h 3432175"/>
              <a:gd name="connsiteX3" fmla="*/ 0 w 3049588"/>
              <a:gd name="connsiteY3" fmla="*/ 3432175 h 3432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9588" h="3432175">
                <a:moveTo>
                  <a:pt x="0" y="0"/>
                </a:moveTo>
                <a:lnTo>
                  <a:pt x="3049588" y="0"/>
                </a:lnTo>
                <a:lnTo>
                  <a:pt x="3049588" y="3432175"/>
                </a:lnTo>
                <a:lnTo>
                  <a:pt x="0" y="3432175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C783D925-2F31-4385-B858-82ACB7072512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3046413" y="3425826"/>
            <a:ext cx="3048000" cy="3432175"/>
          </a:xfrm>
          <a:custGeom>
            <a:avLst/>
            <a:gdLst>
              <a:gd name="connsiteX0" fmla="*/ 0 w 3048000"/>
              <a:gd name="connsiteY0" fmla="*/ 0 h 3432175"/>
              <a:gd name="connsiteX1" fmla="*/ 3048000 w 3048000"/>
              <a:gd name="connsiteY1" fmla="*/ 0 h 3432175"/>
              <a:gd name="connsiteX2" fmla="*/ 3048000 w 3048000"/>
              <a:gd name="connsiteY2" fmla="*/ 3432175 h 3432175"/>
              <a:gd name="connsiteX3" fmla="*/ 0 w 3048000"/>
              <a:gd name="connsiteY3" fmla="*/ 3432175 h 3432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8000" h="3432175">
                <a:moveTo>
                  <a:pt x="0" y="0"/>
                </a:moveTo>
                <a:lnTo>
                  <a:pt x="3048000" y="0"/>
                </a:lnTo>
                <a:lnTo>
                  <a:pt x="3048000" y="3432175"/>
                </a:lnTo>
                <a:lnTo>
                  <a:pt x="0" y="3432175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C783D925-2F31-4385-B858-82ACB7072512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094414" y="-6349"/>
            <a:ext cx="3046413" cy="3432175"/>
          </a:xfrm>
          <a:custGeom>
            <a:avLst/>
            <a:gdLst>
              <a:gd name="connsiteX0" fmla="*/ 0 w 3046413"/>
              <a:gd name="connsiteY0" fmla="*/ 0 h 3432175"/>
              <a:gd name="connsiteX1" fmla="*/ 3046413 w 3046413"/>
              <a:gd name="connsiteY1" fmla="*/ 0 h 3432175"/>
              <a:gd name="connsiteX2" fmla="*/ 3046413 w 3046413"/>
              <a:gd name="connsiteY2" fmla="*/ 3432175 h 3432175"/>
              <a:gd name="connsiteX3" fmla="*/ 0 w 3046413"/>
              <a:gd name="connsiteY3" fmla="*/ 3432175 h 3432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6413" h="3432175">
                <a:moveTo>
                  <a:pt x="0" y="0"/>
                </a:moveTo>
                <a:lnTo>
                  <a:pt x="3046413" y="0"/>
                </a:lnTo>
                <a:lnTo>
                  <a:pt x="3046413" y="3432175"/>
                </a:lnTo>
                <a:lnTo>
                  <a:pt x="0" y="3432175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C783D925-2F31-4385-B858-82ACB707251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140825" y="3425826"/>
            <a:ext cx="3048000" cy="3432175"/>
          </a:xfrm>
          <a:custGeom>
            <a:avLst/>
            <a:gdLst>
              <a:gd name="connsiteX0" fmla="*/ 0 w 3048000"/>
              <a:gd name="connsiteY0" fmla="*/ 0 h 3432175"/>
              <a:gd name="connsiteX1" fmla="*/ 3048000 w 3048000"/>
              <a:gd name="connsiteY1" fmla="*/ 0 h 3432175"/>
              <a:gd name="connsiteX2" fmla="*/ 3048000 w 3048000"/>
              <a:gd name="connsiteY2" fmla="*/ 3432175 h 3432175"/>
              <a:gd name="connsiteX3" fmla="*/ 0 w 3048000"/>
              <a:gd name="connsiteY3" fmla="*/ 3432175 h 3432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8000" h="3432175">
                <a:moveTo>
                  <a:pt x="0" y="0"/>
                </a:moveTo>
                <a:lnTo>
                  <a:pt x="3048000" y="0"/>
                </a:lnTo>
                <a:lnTo>
                  <a:pt x="3048000" y="3432175"/>
                </a:lnTo>
                <a:lnTo>
                  <a:pt x="0" y="3432175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95284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68_Full Image without Header &amp;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 21">
            <a:extLst>
              <a:ext uri="{FF2B5EF4-FFF2-40B4-BE49-F238E27FC236}">
                <a16:creationId xmlns:a16="http://schemas.microsoft.com/office/drawing/2014/main" id="{C783D925-2F31-4385-B858-82ACB7072512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3345809" y="0"/>
            <a:ext cx="2696012" cy="2639386"/>
          </a:xfrm>
          <a:custGeom>
            <a:avLst/>
            <a:gdLst>
              <a:gd name="connsiteX0" fmla="*/ 0 w 2696012"/>
              <a:gd name="connsiteY0" fmla="*/ 0 h 2639386"/>
              <a:gd name="connsiteX1" fmla="*/ 2696012 w 2696012"/>
              <a:gd name="connsiteY1" fmla="*/ 0 h 2639386"/>
              <a:gd name="connsiteX2" fmla="*/ 2696012 w 2696012"/>
              <a:gd name="connsiteY2" fmla="*/ 2639386 h 2639386"/>
              <a:gd name="connsiteX3" fmla="*/ 0 w 2696012"/>
              <a:gd name="connsiteY3" fmla="*/ 2639386 h 26393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96012" h="2639386">
                <a:moveTo>
                  <a:pt x="0" y="0"/>
                </a:moveTo>
                <a:lnTo>
                  <a:pt x="2696012" y="0"/>
                </a:lnTo>
                <a:lnTo>
                  <a:pt x="2696012" y="2639386"/>
                </a:lnTo>
                <a:lnTo>
                  <a:pt x="0" y="2639386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C783D925-2F31-4385-B858-82ACB7072512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161364" y="-1"/>
            <a:ext cx="2696012" cy="6858000"/>
          </a:xfrm>
          <a:custGeom>
            <a:avLst/>
            <a:gdLst>
              <a:gd name="connsiteX0" fmla="*/ 0 w 2696012"/>
              <a:gd name="connsiteY0" fmla="*/ 3926048 h 6858000"/>
              <a:gd name="connsiteX1" fmla="*/ 2696012 w 2696012"/>
              <a:gd name="connsiteY1" fmla="*/ 3926048 h 6858000"/>
              <a:gd name="connsiteX2" fmla="*/ 2696012 w 2696012"/>
              <a:gd name="connsiteY2" fmla="*/ 6858000 h 6858000"/>
              <a:gd name="connsiteX3" fmla="*/ 0 w 2696012"/>
              <a:gd name="connsiteY3" fmla="*/ 6858000 h 6858000"/>
              <a:gd name="connsiteX4" fmla="*/ 0 w 2696012"/>
              <a:gd name="connsiteY4" fmla="*/ 0 h 6858000"/>
              <a:gd name="connsiteX5" fmla="*/ 2696012 w 2696012"/>
              <a:gd name="connsiteY5" fmla="*/ 0 h 6858000"/>
              <a:gd name="connsiteX6" fmla="*/ 2696012 w 2696012"/>
              <a:gd name="connsiteY6" fmla="*/ 3806505 h 6858000"/>
              <a:gd name="connsiteX7" fmla="*/ 0 w 2696012"/>
              <a:gd name="connsiteY7" fmla="*/ 3806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96012" h="6858000">
                <a:moveTo>
                  <a:pt x="0" y="3926048"/>
                </a:moveTo>
                <a:lnTo>
                  <a:pt x="2696012" y="3926048"/>
                </a:lnTo>
                <a:lnTo>
                  <a:pt x="2696012" y="6858000"/>
                </a:lnTo>
                <a:lnTo>
                  <a:pt x="0" y="6858000"/>
                </a:lnTo>
                <a:close/>
                <a:moveTo>
                  <a:pt x="0" y="0"/>
                </a:moveTo>
                <a:lnTo>
                  <a:pt x="2696012" y="0"/>
                </a:lnTo>
                <a:lnTo>
                  <a:pt x="2696012" y="3806505"/>
                </a:lnTo>
                <a:lnTo>
                  <a:pt x="0" y="3806505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C783D925-2F31-4385-B858-82ACB707251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975347" y="0"/>
            <a:ext cx="3216654" cy="6858000"/>
          </a:xfrm>
          <a:custGeom>
            <a:avLst/>
            <a:gdLst>
              <a:gd name="connsiteX0" fmla="*/ 0 w 3216654"/>
              <a:gd name="connsiteY0" fmla="*/ 0 h 6858000"/>
              <a:gd name="connsiteX1" fmla="*/ 3216654 w 3216654"/>
              <a:gd name="connsiteY1" fmla="*/ 0 h 6858000"/>
              <a:gd name="connsiteX2" fmla="*/ 3216654 w 3216654"/>
              <a:gd name="connsiteY2" fmla="*/ 6858000 h 6858000"/>
              <a:gd name="connsiteX3" fmla="*/ 0 w 32166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16654" h="6858000">
                <a:moveTo>
                  <a:pt x="0" y="0"/>
                </a:moveTo>
                <a:lnTo>
                  <a:pt x="3216654" y="0"/>
                </a:lnTo>
                <a:lnTo>
                  <a:pt x="3216654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28232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17_Full Image without Header &amp;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5636AB48-AF86-481E-BFB1-C47ADE5D352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719736" y="0"/>
            <a:ext cx="3600400" cy="6858000"/>
          </a:xfrm>
          <a:custGeom>
            <a:avLst/>
            <a:gdLst>
              <a:gd name="connsiteX0" fmla="*/ 0 w 3600400"/>
              <a:gd name="connsiteY0" fmla="*/ 0 h 6858000"/>
              <a:gd name="connsiteX1" fmla="*/ 3600400 w 3600400"/>
              <a:gd name="connsiteY1" fmla="*/ 0 h 6858000"/>
              <a:gd name="connsiteX2" fmla="*/ 3600400 w 3600400"/>
              <a:gd name="connsiteY2" fmla="*/ 6858000 h 6858000"/>
              <a:gd name="connsiteX3" fmla="*/ 0 w 3600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00400" h="6858000">
                <a:moveTo>
                  <a:pt x="0" y="0"/>
                </a:moveTo>
                <a:lnTo>
                  <a:pt x="3600400" y="0"/>
                </a:lnTo>
                <a:lnTo>
                  <a:pt x="36004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1432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69_Full Image without Header &amp;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215D899C-8CE0-4B56-87B8-0C0B0E2DDF7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60458" y="3102862"/>
            <a:ext cx="2380431" cy="2380431"/>
          </a:xfrm>
          <a:custGeom>
            <a:avLst/>
            <a:gdLst>
              <a:gd name="connsiteX0" fmla="*/ 579436 w 2380431"/>
              <a:gd name="connsiteY0" fmla="*/ 0 h 2380431"/>
              <a:gd name="connsiteX1" fmla="*/ 2380431 w 2380431"/>
              <a:gd name="connsiteY1" fmla="*/ 0 h 2380431"/>
              <a:gd name="connsiteX2" fmla="*/ 2380431 w 2380431"/>
              <a:gd name="connsiteY2" fmla="*/ 1795174 h 2380431"/>
              <a:gd name="connsiteX3" fmla="*/ 1795175 w 2380431"/>
              <a:gd name="connsiteY3" fmla="*/ 2380430 h 2380431"/>
              <a:gd name="connsiteX4" fmla="*/ 2 w 2380431"/>
              <a:gd name="connsiteY4" fmla="*/ 2380431 h 2380431"/>
              <a:gd name="connsiteX5" fmla="*/ 0 w 2380431"/>
              <a:gd name="connsiteY5" fmla="*/ 579435 h 2380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80431" h="2380431">
                <a:moveTo>
                  <a:pt x="579436" y="0"/>
                </a:moveTo>
                <a:lnTo>
                  <a:pt x="2380431" y="0"/>
                </a:lnTo>
                <a:lnTo>
                  <a:pt x="2380431" y="1795174"/>
                </a:lnTo>
                <a:lnTo>
                  <a:pt x="1795175" y="2380430"/>
                </a:lnTo>
                <a:lnTo>
                  <a:pt x="2" y="2380431"/>
                </a:lnTo>
                <a:lnTo>
                  <a:pt x="0" y="57943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44" name="Picture Placeholder 43">
            <a:extLst>
              <a:ext uri="{FF2B5EF4-FFF2-40B4-BE49-F238E27FC236}">
                <a16:creationId xmlns:a16="http://schemas.microsoft.com/office/drawing/2014/main" id="{0115825C-7F89-49A1-BAF7-7B7989F17B8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91647" y="3102864"/>
            <a:ext cx="2380431" cy="2380431"/>
          </a:xfrm>
          <a:custGeom>
            <a:avLst/>
            <a:gdLst>
              <a:gd name="connsiteX0" fmla="*/ 579435 w 2380431"/>
              <a:gd name="connsiteY0" fmla="*/ 0 h 2380431"/>
              <a:gd name="connsiteX1" fmla="*/ 2380430 w 2380431"/>
              <a:gd name="connsiteY1" fmla="*/ 0 h 2380431"/>
              <a:gd name="connsiteX2" fmla="*/ 2380431 w 2380431"/>
              <a:gd name="connsiteY2" fmla="*/ 1795173 h 2380431"/>
              <a:gd name="connsiteX3" fmla="*/ 1795175 w 2380431"/>
              <a:gd name="connsiteY3" fmla="*/ 2380429 h 2380431"/>
              <a:gd name="connsiteX4" fmla="*/ 1 w 2380431"/>
              <a:gd name="connsiteY4" fmla="*/ 2380431 h 2380431"/>
              <a:gd name="connsiteX5" fmla="*/ 0 w 2380431"/>
              <a:gd name="connsiteY5" fmla="*/ 579435 h 2380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80431" h="2380431">
                <a:moveTo>
                  <a:pt x="579435" y="0"/>
                </a:moveTo>
                <a:lnTo>
                  <a:pt x="2380430" y="0"/>
                </a:lnTo>
                <a:lnTo>
                  <a:pt x="2380431" y="1795173"/>
                </a:lnTo>
                <a:lnTo>
                  <a:pt x="1795175" y="2380429"/>
                </a:lnTo>
                <a:lnTo>
                  <a:pt x="1" y="2380431"/>
                </a:lnTo>
                <a:lnTo>
                  <a:pt x="0" y="57943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id="{250925B1-0DB1-4B25-A912-D135C711585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522835" y="3102863"/>
            <a:ext cx="2380432" cy="2380431"/>
          </a:xfrm>
          <a:custGeom>
            <a:avLst/>
            <a:gdLst>
              <a:gd name="connsiteX0" fmla="*/ 2380432 w 2380432"/>
              <a:gd name="connsiteY0" fmla="*/ 0 h 2380431"/>
              <a:gd name="connsiteX1" fmla="*/ 2380430 w 2380432"/>
              <a:gd name="connsiteY1" fmla="*/ 1795175 h 2380431"/>
              <a:gd name="connsiteX2" fmla="*/ 1795174 w 2380432"/>
              <a:gd name="connsiteY2" fmla="*/ 2380431 h 2380431"/>
              <a:gd name="connsiteX3" fmla="*/ 1 w 2380432"/>
              <a:gd name="connsiteY3" fmla="*/ 2380431 h 2380431"/>
              <a:gd name="connsiteX4" fmla="*/ 0 w 2380432"/>
              <a:gd name="connsiteY4" fmla="*/ 579437 h 2380431"/>
              <a:gd name="connsiteX5" fmla="*/ 579436 w 2380432"/>
              <a:gd name="connsiteY5" fmla="*/ 1 h 2380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80432" h="2380431">
                <a:moveTo>
                  <a:pt x="2380432" y="0"/>
                </a:moveTo>
                <a:lnTo>
                  <a:pt x="2380430" y="1795175"/>
                </a:lnTo>
                <a:lnTo>
                  <a:pt x="1795174" y="2380431"/>
                </a:lnTo>
                <a:lnTo>
                  <a:pt x="1" y="2380431"/>
                </a:lnTo>
                <a:lnTo>
                  <a:pt x="0" y="579437"/>
                </a:lnTo>
                <a:lnTo>
                  <a:pt x="579436" y="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38" name="Picture Placeholder 37">
            <a:extLst>
              <a:ext uri="{FF2B5EF4-FFF2-40B4-BE49-F238E27FC236}">
                <a16:creationId xmlns:a16="http://schemas.microsoft.com/office/drawing/2014/main" id="{C8B6EEB9-04AC-4A82-AB2B-0D77A0EBCC7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54021" y="3102865"/>
            <a:ext cx="2380431" cy="2380432"/>
          </a:xfrm>
          <a:custGeom>
            <a:avLst/>
            <a:gdLst>
              <a:gd name="connsiteX0" fmla="*/ 2380431 w 2380431"/>
              <a:gd name="connsiteY0" fmla="*/ 0 h 2380432"/>
              <a:gd name="connsiteX1" fmla="*/ 2380431 w 2380431"/>
              <a:gd name="connsiteY1" fmla="*/ 1795175 h 2380432"/>
              <a:gd name="connsiteX2" fmla="*/ 1795175 w 2380431"/>
              <a:gd name="connsiteY2" fmla="*/ 2380431 h 2380432"/>
              <a:gd name="connsiteX3" fmla="*/ 1 w 2380431"/>
              <a:gd name="connsiteY3" fmla="*/ 2380432 h 2380432"/>
              <a:gd name="connsiteX4" fmla="*/ 0 w 2380431"/>
              <a:gd name="connsiteY4" fmla="*/ 579437 h 2380432"/>
              <a:gd name="connsiteX5" fmla="*/ 579436 w 2380431"/>
              <a:gd name="connsiteY5" fmla="*/ 1 h 2380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80431" h="2380432">
                <a:moveTo>
                  <a:pt x="2380431" y="0"/>
                </a:moveTo>
                <a:lnTo>
                  <a:pt x="2380431" y="1795175"/>
                </a:lnTo>
                <a:lnTo>
                  <a:pt x="1795175" y="2380431"/>
                </a:lnTo>
                <a:lnTo>
                  <a:pt x="1" y="2380432"/>
                </a:lnTo>
                <a:lnTo>
                  <a:pt x="0" y="579437"/>
                </a:lnTo>
                <a:lnTo>
                  <a:pt x="579436" y="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5" name="Title 6">
            <a:extLst>
              <a:ext uri="{FF2B5EF4-FFF2-40B4-BE49-F238E27FC236}">
                <a16:creationId xmlns:a16="http://schemas.microsoft.com/office/drawing/2014/main" id="{512D181B-034D-464C-B4E5-4950D43FC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527905"/>
            <a:ext cx="10922000" cy="502749"/>
          </a:xfrm>
        </p:spPr>
        <p:txBody>
          <a:bodyPr/>
          <a:lstStyle>
            <a:lvl1pPr>
              <a:defRPr sz="2800">
                <a:latin typeface="Raleway Black" panose="020B0A03030101060003" pitchFamily="34" charset="0"/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63944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A0059-2054-4322-80D2-E7AB4AA530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D1DDD7-E997-4955-8D1A-D89E72CF50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3C5F84-AC55-4804-9627-ED8FF8E8F2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E3C0E-F6D2-43DD-8274-A286249FB04D}" type="datetimeFigureOut">
              <a:rPr lang="de-DE" smtClean="0"/>
              <a:t>15.11.2022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EEC41F-FC77-4423-BDE1-9C0B37E085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2F1B25-8D20-4A8A-8712-B05AEA06BC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A0BAB-2730-4A83-8F7D-4866FEB0A025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1407519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8_Full Image without Header &amp;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466CE2AE-12A5-4C9A-8993-41DA9731A60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824192" y="763398"/>
            <a:ext cx="3505481" cy="4986507"/>
          </a:xfrm>
          <a:custGeom>
            <a:avLst/>
            <a:gdLst>
              <a:gd name="connsiteX0" fmla="*/ 0 w 3505481"/>
              <a:gd name="connsiteY0" fmla="*/ 0 h 4986507"/>
              <a:gd name="connsiteX1" fmla="*/ 3505481 w 3505481"/>
              <a:gd name="connsiteY1" fmla="*/ 0 h 4986507"/>
              <a:gd name="connsiteX2" fmla="*/ 3505481 w 3505481"/>
              <a:gd name="connsiteY2" fmla="*/ 4986507 h 4986507"/>
              <a:gd name="connsiteX3" fmla="*/ 0 w 3505481"/>
              <a:gd name="connsiteY3" fmla="*/ 4986507 h 49865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05481" h="4986507">
                <a:moveTo>
                  <a:pt x="0" y="0"/>
                </a:moveTo>
                <a:lnTo>
                  <a:pt x="3505481" y="0"/>
                </a:lnTo>
                <a:lnTo>
                  <a:pt x="3505481" y="4986507"/>
                </a:lnTo>
                <a:lnTo>
                  <a:pt x="0" y="498650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3" name="Freeform 19">
            <a:extLst>
              <a:ext uri="{FF2B5EF4-FFF2-40B4-BE49-F238E27FC236}">
                <a16:creationId xmlns:a16="http://schemas.microsoft.com/office/drawing/2014/main" id="{EA93E3A1-4589-4BC8-956A-17838134B07B}"/>
              </a:ext>
            </a:extLst>
          </p:cNvPr>
          <p:cNvSpPr>
            <a:spLocks/>
          </p:cNvSpPr>
          <p:nvPr userDrawn="1"/>
        </p:nvSpPr>
        <p:spPr bwMode="auto">
          <a:xfrm>
            <a:off x="11537433" y="332656"/>
            <a:ext cx="432898" cy="431218"/>
          </a:xfrm>
          <a:custGeom>
            <a:avLst/>
            <a:gdLst>
              <a:gd name="T0" fmla="*/ 162 w 324"/>
              <a:gd name="T1" fmla="*/ 0 h 323"/>
              <a:gd name="T2" fmla="*/ 48 w 324"/>
              <a:gd name="T3" fmla="*/ 47 h 323"/>
              <a:gd name="T4" fmla="*/ 0 w 324"/>
              <a:gd name="T5" fmla="*/ 162 h 323"/>
              <a:gd name="T6" fmla="*/ 162 w 324"/>
              <a:gd name="T7" fmla="*/ 323 h 323"/>
              <a:gd name="T8" fmla="*/ 324 w 324"/>
              <a:gd name="T9" fmla="*/ 162 h 323"/>
              <a:gd name="T10" fmla="*/ 276 w 324"/>
              <a:gd name="T11" fmla="*/ 47 h 323"/>
              <a:gd name="T12" fmla="*/ 162 w 324"/>
              <a:gd name="T13" fmla="*/ 0 h 3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24" h="323">
                <a:moveTo>
                  <a:pt x="162" y="0"/>
                </a:moveTo>
                <a:cubicBezTo>
                  <a:pt x="119" y="0"/>
                  <a:pt x="78" y="17"/>
                  <a:pt x="48" y="47"/>
                </a:cubicBezTo>
                <a:cubicBezTo>
                  <a:pt x="17" y="78"/>
                  <a:pt x="0" y="118"/>
                  <a:pt x="0" y="162"/>
                </a:cubicBezTo>
                <a:cubicBezTo>
                  <a:pt x="0" y="251"/>
                  <a:pt x="73" y="323"/>
                  <a:pt x="162" y="323"/>
                </a:cubicBezTo>
                <a:cubicBezTo>
                  <a:pt x="251" y="323"/>
                  <a:pt x="324" y="251"/>
                  <a:pt x="324" y="162"/>
                </a:cubicBezTo>
                <a:cubicBezTo>
                  <a:pt x="324" y="118"/>
                  <a:pt x="307" y="78"/>
                  <a:pt x="276" y="47"/>
                </a:cubicBezTo>
                <a:cubicBezTo>
                  <a:pt x="246" y="17"/>
                  <a:pt x="205" y="0"/>
                  <a:pt x="16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21309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Full Image without Header &amp;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BB54FAF6-1B06-4332-9809-C4C92E2301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193" y="359617"/>
            <a:ext cx="10515600" cy="605483"/>
          </a:xfrm>
        </p:spPr>
        <p:txBody>
          <a:bodyPr/>
          <a:lstStyle>
            <a:lvl1pPr algn="l">
              <a:defRPr sz="35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Footer Placeholder 2">
            <a:extLst>
              <a:ext uri="{FF2B5EF4-FFF2-40B4-BE49-F238E27FC236}">
                <a16:creationId xmlns:a16="http://schemas.microsoft.com/office/drawing/2014/main" id="{58699317-0D79-4197-B61E-1446F86EC3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89327" y="6357138"/>
            <a:ext cx="1530609" cy="2061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i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www.siteexample.com</a:t>
            </a:r>
          </a:p>
        </p:txBody>
      </p:sp>
      <p:sp>
        <p:nvSpPr>
          <p:cNvPr id="13" name="Date Placeholder 5">
            <a:extLst>
              <a:ext uri="{FF2B5EF4-FFF2-40B4-BE49-F238E27FC236}">
                <a16:creationId xmlns:a16="http://schemas.microsoft.com/office/drawing/2014/main" id="{6925C67E-8C8F-4B6A-B765-BA5B13CDAC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7408" y="6323028"/>
            <a:ext cx="2952328" cy="2743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pc="-50" baseline="0">
                <a:solidFill>
                  <a:schemeClr val="tx2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r>
              <a:rPr lang="en-US" dirty="0"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TITRE PROFESSIONNEL|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Présentation</a:t>
            </a:r>
            <a:endParaRPr lang="en-US" dirty="0">
              <a:solidFill>
                <a:schemeClr val="bg1">
                  <a:lumMod val="50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DF72660-F86D-445C-A2CD-D303BB720217}"/>
              </a:ext>
            </a:extLst>
          </p:cNvPr>
          <p:cNvSpPr/>
          <p:nvPr userDrawn="1"/>
        </p:nvSpPr>
        <p:spPr>
          <a:xfrm>
            <a:off x="3913652" y="6419852"/>
            <a:ext cx="80677" cy="8067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Freeform 19">
            <a:extLst>
              <a:ext uri="{FF2B5EF4-FFF2-40B4-BE49-F238E27FC236}">
                <a16:creationId xmlns:a16="http://schemas.microsoft.com/office/drawing/2014/main" id="{E8E59CC9-48E3-472D-A91C-86E65DDE36B5}"/>
              </a:ext>
            </a:extLst>
          </p:cNvPr>
          <p:cNvSpPr>
            <a:spLocks/>
          </p:cNvSpPr>
          <p:nvPr userDrawn="1"/>
        </p:nvSpPr>
        <p:spPr bwMode="auto">
          <a:xfrm>
            <a:off x="11537433" y="332656"/>
            <a:ext cx="432898" cy="431218"/>
          </a:xfrm>
          <a:custGeom>
            <a:avLst/>
            <a:gdLst>
              <a:gd name="T0" fmla="*/ 162 w 324"/>
              <a:gd name="T1" fmla="*/ 0 h 323"/>
              <a:gd name="T2" fmla="*/ 48 w 324"/>
              <a:gd name="T3" fmla="*/ 47 h 323"/>
              <a:gd name="T4" fmla="*/ 0 w 324"/>
              <a:gd name="T5" fmla="*/ 162 h 323"/>
              <a:gd name="T6" fmla="*/ 162 w 324"/>
              <a:gd name="T7" fmla="*/ 323 h 323"/>
              <a:gd name="T8" fmla="*/ 324 w 324"/>
              <a:gd name="T9" fmla="*/ 162 h 323"/>
              <a:gd name="T10" fmla="*/ 276 w 324"/>
              <a:gd name="T11" fmla="*/ 47 h 323"/>
              <a:gd name="T12" fmla="*/ 162 w 324"/>
              <a:gd name="T13" fmla="*/ 0 h 3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24" h="323">
                <a:moveTo>
                  <a:pt x="162" y="0"/>
                </a:moveTo>
                <a:cubicBezTo>
                  <a:pt x="119" y="0"/>
                  <a:pt x="78" y="17"/>
                  <a:pt x="48" y="47"/>
                </a:cubicBezTo>
                <a:cubicBezTo>
                  <a:pt x="17" y="78"/>
                  <a:pt x="0" y="118"/>
                  <a:pt x="0" y="162"/>
                </a:cubicBezTo>
                <a:cubicBezTo>
                  <a:pt x="0" y="251"/>
                  <a:pt x="73" y="323"/>
                  <a:pt x="162" y="323"/>
                </a:cubicBezTo>
                <a:cubicBezTo>
                  <a:pt x="251" y="323"/>
                  <a:pt x="324" y="251"/>
                  <a:pt x="324" y="162"/>
                </a:cubicBezTo>
                <a:cubicBezTo>
                  <a:pt x="324" y="118"/>
                  <a:pt x="307" y="78"/>
                  <a:pt x="276" y="47"/>
                </a:cubicBezTo>
                <a:cubicBezTo>
                  <a:pt x="246" y="17"/>
                  <a:pt x="205" y="0"/>
                  <a:pt x="16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7" name="Slide Number Placeholder 13">
            <a:extLst>
              <a:ext uri="{FF2B5EF4-FFF2-40B4-BE49-F238E27FC236}">
                <a16:creationId xmlns:a16="http://schemas.microsoft.com/office/drawing/2014/main" id="{30809F0C-D5FF-4503-96FE-495114CB42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25087" y="411103"/>
            <a:ext cx="651079" cy="2743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00">
                <a:solidFill>
                  <a:schemeClr val="bg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fld id="{12ECA992-A3F4-43F5-9894-C8C908A8F4D0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49429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Full Image without Header &amp;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BB54FAF6-1B06-4332-9809-C4C92E2301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193" y="359617"/>
            <a:ext cx="10691574" cy="605483"/>
          </a:xfrm>
        </p:spPr>
        <p:txBody>
          <a:bodyPr/>
          <a:lstStyle>
            <a:lvl1pPr algn="l">
              <a:defRPr sz="35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Freeform 19">
            <a:extLst>
              <a:ext uri="{FF2B5EF4-FFF2-40B4-BE49-F238E27FC236}">
                <a16:creationId xmlns:a16="http://schemas.microsoft.com/office/drawing/2014/main" id="{BDF43BF3-AD7B-42D3-B2C1-FAE929398B07}"/>
              </a:ext>
            </a:extLst>
          </p:cNvPr>
          <p:cNvSpPr>
            <a:spLocks/>
          </p:cNvSpPr>
          <p:nvPr userDrawn="1"/>
        </p:nvSpPr>
        <p:spPr bwMode="auto">
          <a:xfrm>
            <a:off x="11537433" y="332656"/>
            <a:ext cx="432898" cy="431218"/>
          </a:xfrm>
          <a:custGeom>
            <a:avLst/>
            <a:gdLst>
              <a:gd name="T0" fmla="*/ 162 w 324"/>
              <a:gd name="T1" fmla="*/ 0 h 323"/>
              <a:gd name="T2" fmla="*/ 48 w 324"/>
              <a:gd name="T3" fmla="*/ 47 h 323"/>
              <a:gd name="T4" fmla="*/ 0 w 324"/>
              <a:gd name="T5" fmla="*/ 162 h 323"/>
              <a:gd name="T6" fmla="*/ 162 w 324"/>
              <a:gd name="T7" fmla="*/ 323 h 323"/>
              <a:gd name="T8" fmla="*/ 324 w 324"/>
              <a:gd name="T9" fmla="*/ 162 h 323"/>
              <a:gd name="T10" fmla="*/ 276 w 324"/>
              <a:gd name="T11" fmla="*/ 47 h 323"/>
              <a:gd name="T12" fmla="*/ 162 w 324"/>
              <a:gd name="T13" fmla="*/ 0 h 3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24" h="323">
                <a:moveTo>
                  <a:pt x="162" y="0"/>
                </a:moveTo>
                <a:cubicBezTo>
                  <a:pt x="119" y="0"/>
                  <a:pt x="78" y="17"/>
                  <a:pt x="48" y="47"/>
                </a:cubicBezTo>
                <a:cubicBezTo>
                  <a:pt x="17" y="78"/>
                  <a:pt x="0" y="118"/>
                  <a:pt x="0" y="162"/>
                </a:cubicBezTo>
                <a:cubicBezTo>
                  <a:pt x="0" y="251"/>
                  <a:pt x="73" y="323"/>
                  <a:pt x="162" y="323"/>
                </a:cubicBezTo>
                <a:cubicBezTo>
                  <a:pt x="251" y="323"/>
                  <a:pt x="324" y="251"/>
                  <a:pt x="324" y="162"/>
                </a:cubicBezTo>
                <a:cubicBezTo>
                  <a:pt x="324" y="118"/>
                  <a:pt x="307" y="78"/>
                  <a:pt x="276" y="47"/>
                </a:cubicBezTo>
                <a:cubicBezTo>
                  <a:pt x="246" y="17"/>
                  <a:pt x="205" y="0"/>
                  <a:pt x="16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5" name="Slide Number Placeholder 13">
            <a:extLst>
              <a:ext uri="{FF2B5EF4-FFF2-40B4-BE49-F238E27FC236}">
                <a16:creationId xmlns:a16="http://schemas.microsoft.com/office/drawing/2014/main" id="{EFB2D2F1-AB1D-48F1-A878-89A2B020DF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25087" y="411103"/>
            <a:ext cx="651079" cy="2743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00">
                <a:solidFill>
                  <a:schemeClr val="bg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fld id="{12ECA992-A3F4-43F5-9894-C8C908A8F4D0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17" name="Date Placeholder 5">
            <a:extLst>
              <a:ext uri="{FF2B5EF4-FFF2-40B4-BE49-F238E27FC236}">
                <a16:creationId xmlns:a16="http://schemas.microsoft.com/office/drawing/2014/main" id="{20354750-AD99-4BCE-88DF-C505BC500D3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7408" y="6323028"/>
            <a:ext cx="2952328" cy="2743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pc="-50" baseline="0">
                <a:solidFill>
                  <a:schemeClr val="tx2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r>
              <a:rPr lang="en-US" dirty="0" err="1"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Titre</a:t>
            </a:r>
            <a:r>
              <a:rPr lang="en-US" dirty="0"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 PROFESSIONNEL|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Présentation</a:t>
            </a:r>
            <a:endParaRPr lang="en-US" dirty="0">
              <a:solidFill>
                <a:schemeClr val="bg1">
                  <a:lumMod val="50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B681777-21C2-44BE-8820-8A2FEE053440}"/>
              </a:ext>
            </a:extLst>
          </p:cNvPr>
          <p:cNvSpPr/>
          <p:nvPr userDrawn="1"/>
        </p:nvSpPr>
        <p:spPr>
          <a:xfrm>
            <a:off x="3913652" y="6419852"/>
            <a:ext cx="80677" cy="8067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24522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Full Image without Header &amp;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1EA20584-7125-4D68-9411-757C34AF6B1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3" name="Freeform 19">
            <a:extLst>
              <a:ext uri="{FF2B5EF4-FFF2-40B4-BE49-F238E27FC236}">
                <a16:creationId xmlns:a16="http://schemas.microsoft.com/office/drawing/2014/main" id="{2D68AF30-D546-43CD-8B87-287A0EA09390}"/>
              </a:ext>
            </a:extLst>
          </p:cNvPr>
          <p:cNvSpPr>
            <a:spLocks/>
          </p:cNvSpPr>
          <p:nvPr userDrawn="1"/>
        </p:nvSpPr>
        <p:spPr bwMode="auto">
          <a:xfrm>
            <a:off x="11537433" y="332656"/>
            <a:ext cx="432898" cy="431218"/>
          </a:xfrm>
          <a:custGeom>
            <a:avLst/>
            <a:gdLst>
              <a:gd name="T0" fmla="*/ 162 w 324"/>
              <a:gd name="T1" fmla="*/ 0 h 323"/>
              <a:gd name="T2" fmla="*/ 48 w 324"/>
              <a:gd name="T3" fmla="*/ 47 h 323"/>
              <a:gd name="T4" fmla="*/ 0 w 324"/>
              <a:gd name="T5" fmla="*/ 162 h 323"/>
              <a:gd name="T6" fmla="*/ 162 w 324"/>
              <a:gd name="T7" fmla="*/ 323 h 323"/>
              <a:gd name="T8" fmla="*/ 324 w 324"/>
              <a:gd name="T9" fmla="*/ 162 h 323"/>
              <a:gd name="T10" fmla="*/ 276 w 324"/>
              <a:gd name="T11" fmla="*/ 47 h 323"/>
              <a:gd name="T12" fmla="*/ 162 w 324"/>
              <a:gd name="T13" fmla="*/ 0 h 3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24" h="323">
                <a:moveTo>
                  <a:pt x="162" y="0"/>
                </a:moveTo>
                <a:cubicBezTo>
                  <a:pt x="119" y="0"/>
                  <a:pt x="78" y="17"/>
                  <a:pt x="48" y="47"/>
                </a:cubicBezTo>
                <a:cubicBezTo>
                  <a:pt x="17" y="78"/>
                  <a:pt x="0" y="118"/>
                  <a:pt x="0" y="162"/>
                </a:cubicBezTo>
                <a:cubicBezTo>
                  <a:pt x="0" y="251"/>
                  <a:pt x="73" y="323"/>
                  <a:pt x="162" y="323"/>
                </a:cubicBezTo>
                <a:cubicBezTo>
                  <a:pt x="251" y="323"/>
                  <a:pt x="324" y="251"/>
                  <a:pt x="324" y="162"/>
                </a:cubicBezTo>
                <a:cubicBezTo>
                  <a:pt x="324" y="118"/>
                  <a:pt x="307" y="78"/>
                  <a:pt x="276" y="47"/>
                </a:cubicBezTo>
                <a:cubicBezTo>
                  <a:pt x="246" y="17"/>
                  <a:pt x="205" y="0"/>
                  <a:pt x="16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61137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8_Full Image without Header &amp;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18">
            <a:extLst>
              <a:ext uri="{FF2B5EF4-FFF2-40B4-BE49-F238E27FC236}">
                <a16:creationId xmlns:a16="http://schemas.microsoft.com/office/drawing/2014/main" id="{C783D925-2F31-4385-B858-82ACB7072512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-3175" y="-6349"/>
            <a:ext cx="3049588" cy="3432175"/>
          </a:xfrm>
          <a:custGeom>
            <a:avLst/>
            <a:gdLst>
              <a:gd name="connsiteX0" fmla="*/ 0 w 3049588"/>
              <a:gd name="connsiteY0" fmla="*/ 0 h 3432175"/>
              <a:gd name="connsiteX1" fmla="*/ 3049588 w 3049588"/>
              <a:gd name="connsiteY1" fmla="*/ 0 h 3432175"/>
              <a:gd name="connsiteX2" fmla="*/ 3049588 w 3049588"/>
              <a:gd name="connsiteY2" fmla="*/ 3432175 h 3432175"/>
              <a:gd name="connsiteX3" fmla="*/ 0 w 3049588"/>
              <a:gd name="connsiteY3" fmla="*/ 3432175 h 3432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9588" h="3432175">
                <a:moveTo>
                  <a:pt x="0" y="0"/>
                </a:moveTo>
                <a:lnTo>
                  <a:pt x="3049588" y="0"/>
                </a:lnTo>
                <a:lnTo>
                  <a:pt x="3049588" y="3432175"/>
                </a:lnTo>
                <a:lnTo>
                  <a:pt x="0" y="3432175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C783D925-2F31-4385-B858-82ACB7072512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3046413" y="3425826"/>
            <a:ext cx="3048000" cy="3432175"/>
          </a:xfrm>
          <a:custGeom>
            <a:avLst/>
            <a:gdLst>
              <a:gd name="connsiteX0" fmla="*/ 0 w 3048000"/>
              <a:gd name="connsiteY0" fmla="*/ 0 h 3432175"/>
              <a:gd name="connsiteX1" fmla="*/ 3048000 w 3048000"/>
              <a:gd name="connsiteY1" fmla="*/ 0 h 3432175"/>
              <a:gd name="connsiteX2" fmla="*/ 3048000 w 3048000"/>
              <a:gd name="connsiteY2" fmla="*/ 3432175 h 3432175"/>
              <a:gd name="connsiteX3" fmla="*/ 0 w 3048000"/>
              <a:gd name="connsiteY3" fmla="*/ 3432175 h 3432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8000" h="3432175">
                <a:moveTo>
                  <a:pt x="0" y="0"/>
                </a:moveTo>
                <a:lnTo>
                  <a:pt x="3048000" y="0"/>
                </a:lnTo>
                <a:lnTo>
                  <a:pt x="3048000" y="3432175"/>
                </a:lnTo>
                <a:lnTo>
                  <a:pt x="0" y="3432175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C783D925-2F31-4385-B858-82ACB7072512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094414" y="-6349"/>
            <a:ext cx="3046413" cy="3432175"/>
          </a:xfrm>
          <a:custGeom>
            <a:avLst/>
            <a:gdLst>
              <a:gd name="connsiteX0" fmla="*/ 0 w 3046413"/>
              <a:gd name="connsiteY0" fmla="*/ 0 h 3432175"/>
              <a:gd name="connsiteX1" fmla="*/ 3046413 w 3046413"/>
              <a:gd name="connsiteY1" fmla="*/ 0 h 3432175"/>
              <a:gd name="connsiteX2" fmla="*/ 3046413 w 3046413"/>
              <a:gd name="connsiteY2" fmla="*/ 3432175 h 3432175"/>
              <a:gd name="connsiteX3" fmla="*/ 0 w 3046413"/>
              <a:gd name="connsiteY3" fmla="*/ 3432175 h 3432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6413" h="3432175">
                <a:moveTo>
                  <a:pt x="0" y="0"/>
                </a:moveTo>
                <a:lnTo>
                  <a:pt x="3046413" y="0"/>
                </a:lnTo>
                <a:lnTo>
                  <a:pt x="3046413" y="3432175"/>
                </a:lnTo>
                <a:lnTo>
                  <a:pt x="0" y="3432175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C783D925-2F31-4385-B858-82ACB707251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140825" y="3425826"/>
            <a:ext cx="3048000" cy="3432175"/>
          </a:xfrm>
          <a:custGeom>
            <a:avLst/>
            <a:gdLst>
              <a:gd name="connsiteX0" fmla="*/ 0 w 3048000"/>
              <a:gd name="connsiteY0" fmla="*/ 0 h 3432175"/>
              <a:gd name="connsiteX1" fmla="*/ 3048000 w 3048000"/>
              <a:gd name="connsiteY1" fmla="*/ 0 h 3432175"/>
              <a:gd name="connsiteX2" fmla="*/ 3048000 w 3048000"/>
              <a:gd name="connsiteY2" fmla="*/ 3432175 h 3432175"/>
              <a:gd name="connsiteX3" fmla="*/ 0 w 3048000"/>
              <a:gd name="connsiteY3" fmla="*/ 3432175 h 3432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8000" h="3432175">
                <a:moveTo>
                  <a:pt x="0" y="0"/>
                </a:moveTo>
                <a:lnTo>
                  <a:pt x="3048000" y="0"/>
                </a:lnTo>
                <a:lnTo>
                  <a:pt x="3048000" y="3432175"/>
                </a:lnTo>
                <a:lnTo>
                  <a:pt x="0" y="3432175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50462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8_Full Image without Header &amp;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A06172C6-76DE-4875-85B6-4966C4B579B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550207" y="2103730"/>
            <a:ext cx="2660705" cy="2660703"/>
          </a:xfrm>
          <a:custGeom>
            <a:avLst/>
            <a:gdLst>
              <a:gd name="connsiteX0" fmla="*/ 1609726 w 3219452"/>
              <a:gd name="connsiteY0" fmla="*/ 0 h 3219450"/>
              <a:gd name="connsiteX1" fmla="*/ 3219452 w 3219452"/>
              <a:gd name="connsiteY1" fmla="*/ 1609725 h 3219450"/>
              <a:gd name="connsiteX2" fmla="*/ 1609726 w 3219452"/>
              <a:gd name="connsiteY2" fmla="*/ 3219450 h 3219450"/>
              <a:gd name="connsiteX3" fmla="*/ 0 w 3219452"/>
              <a:gd name="connsiteY3" fmla="*/ 1609725 h 3219450"/>
              <a:gd name="connsiteX4" fmla="*/ 1609726 w 3219452"/>
              <a:gd name="connsiteY4" fmla="*/ 0 h 3219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19452" h="3219450">
                <a:moveTo>
                  <a:pt x="1609726" y="0"/>
                </a:moveTo>
                <a:cubicBezTo>
                  <a:pt x="2498753" y="0"/>
                  <a:pt x="3219452" y="720698"/>
                  <a:pt x="3219452" y="1609725"/>
                </a:cubicBezTo>
                <a:cubicBezTo>
                  <a:pt x="3219452" y="2498752"/>
                  <a:pt x="2498753" y="3219450"/>
                  <a:pt x="1609726" y="3219450"/>
                </a:cubicBezTo>
                <a:cubicBezTo>
                  <a:pt x="720699" y="3219450"/>
                  <a:pt x="0" y="2498752"/>
                  <a:pt x="0" y="1609725"/>
                </a:cubicBezTo>
                <a:cubicBezTo>
                  <a:pt x="0" y="720698"/>
                  <a:pt x="720699" y="0"/>
                  <a:pt x="160972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4" name="Freeform 19">
            <a:extLst>
              <a:ext uri="{FF2B5EF4-FFF2-40B4-BE49-F238E27FC236}">
                <a16:creationId xmlns:a16="http://schemas.microsoft.com/office/drawing/2014/main" id="{2B435BDC-E393-43B3-BB73-40D334E42B74}"/>
              </a:ext>
            </a:extLst>
          </p:cNvPr>
          <p:cNvSpPr>
            <a:spLocks/>
          </p:cNvSpPr>
          <p:nvPr userDrawn="1"/>
        </p:nvSpPr>
        <p:spPr bwMode="auto">
          <a:xfrm>
            <a:off x="11537433" y="332656"/>
            <a:ext cx="432898" cy="431218"/>
          </a:xfrm>
          <a:custGeom>
            <a:avLst/>
            <a:gdLst>
              <a:gd name="T0" fmla="*/ 162 w 324"/>
              <a:gd name="T1" fmla="*/ 0 h 323"/>
              <a:gd name="T2" fmla="*/ 48 w 324"/>
              <a:gd name="T3" fmla="*/ 47 h 323"/>
              <a:gd name="T4" fmla="*/ 0 w 324"/>
              <a:gd name="T5" fmla="*/ 162 h 323"/>
              <a:gd name="T6" fmla="*/ 162 w 324"/>
              <a:gd name="T7" fmla="*/ 323 h 323"/>
              <a:gd name="T8" fmla="*/ 324 w 324"/>
              <a:gd name="T9" fmla="*/ 162 h 323"/>
              <a:gd name="T10" fmla="*/ 276 w 324"/>
              <a:gd name="T11" fmla="*/ 47 h 323"/>
              <a:gd name="T12" fmla="*/ 162 w 324"/>
              <a:gd name="T13" fmla="*/ 0 h 3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24" h="323">
                <a:moveTo>
                  <a:pt x="162" y="0"/>
                </a:moveTo>
                <a:cubicBezTo>
                  <a:pt x="119" y="0"/>
                  <a:pt x="78" y="17"/>
                  <a:pt x="48" y="47"/>
                </a:cubicBezTo>
                <a:cubicBezTo>
                  <a:pt x="17" y="78"/>
                  <a:pt x="0" y="118"/>
                  <a:pt x="0" y="162"/>
                </a:cubicBezTo>
                <a:cubicBezTo>
                  <a:pt x="0" y="251"/>
                  <a:pt x="73" y="323"/>
                  <a:pt x="162" y="323"/>
                </a:cubicBezTo>
                <a:cubicBezTo>
                  <a:pt x="251" y="323"/>
                  <a:pt x="324" y="251"/>
                  <a:pt x="324" y="162"/>
                </a:cubicBezTo>
                <a:cubicBezTo>
                  <a:pt x="324" y="118"/>
                  <a:pt x="307" y="78"/>
                  <a:pt x="276" y="47"/>
                </a:cubicBezTo>
                <a:cubicBezTo>
                  <a:pt x="246" y="17"/>
                  <a:pt x="205" y="0"/>
                  <a:pt x="16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6" name="Slide Number Placeholder 13">
            <a:extLst>
              <a:ext uri="{FF2B5EF4-FFF2-40B4-BE49-F238E27FC236}">
                <a16:creationId xmlns:a16="http://schemas.microsoft.com/office/drawing/2014/main" id="{390C6F0E-6D25-4B56-8C1B-BCAC1C7B01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25087" y="411103"/>
            <a:ext cx="651079" cy="2743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00">
                <a:solidFill>
                  <a:schemeClr val="bg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fld id="{12ECA992-A3F4-43F5-9894-C8C908A8F4D0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27895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9_Full Image without Header &amp;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Freeform 29">
            <a:extLst>
              <a:ext uri="{FF2B5EF4-FFF2-40B4-BE49-F238E27FC236}">
                <a16:creationId xmlns:a16="http://schemas.microsoft.com/office/drawing/2014/main" id="{C783D925-2F31-4385-B858-82ACB707251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931060" y="-28575"/>
            <a:ext cx="2796589" cy="1556412"/>
          </a:xfrm>
          <a:custGeom>
            <a:avLst/>
            <a:gdLst>
              <a:gd name="connsiteX0" fmla="*/ 24183 w 2796589"/>
              <a:gd name="connsiteY0" fmla="*/ 0 h 1556412"/>
              <a:gd name="connsiteX1" fmla="*/ 2772408 w 2796589"/>
              <a:gd name="connsiteY1" fmla="*/ 0 h 1556412"/>
              <a:gd name="connsiteX2" fmla="*/ 2726268 w 2796589"/>
              <a:gd name="connsiteY2" fmla="*/ 280946 h 1556412"/>
              <a:gd name="connsiteX3" fmla="*/ 1566995 w 2796589"/>
              <a:gd name="connsiteY3" fmla="*/ 1482440 h 1556412"/>
              <a:gd name="connsiteX4" fmla="*/ 1229595 w 2796589"/>
              <a:gd name="connsiteY4" fmla="*/ 1482440 h 1556412"/>
              <a:gd name="connsiteX5" fmla="*/ 70323 w 2796589"/>
              <a:gd name="connsiteY5" fmla="*/ 280946 h 1556412"/>
              <a:gd name="connsiteX6" fmla="*/ 24183 w 2796589"/>
              <a:gd name="connsiteY6" fmla="*/ 0 h 1556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96589" h="1556412">
                <a:moveTo>
                  <a:pt x="24183" y="0"/>
                </a:moveTo>
                <a:cubicBezTo>
                  <a:pt x="24183" y="0"/>
                  <a:pt x="24183" y="0"/>
                  <a:pt x="2772408" y="0"/>
                </a:cubicBezTo>
                <a:cubicBezTo>
                  <a:pt x="2815664" y="89664"/>
                  <a:pt x="2801245" y="206227"/>
                  <a:pt x="2726268" y="280946"/>
                </a:cubicBezTo>
                <a:cubicBezTo>
                  <a:pt x="2726268" y="280946"/>
                  <a:pt x="2726268" y="280946"/>
                  <a:pt x="1566995" y="1482440"/>
                </a:cubicBezTo>
                <a:cubicBezTo>
                  <a:pt x="1474715" y="1581070"/>
                  <a:pt x="1321875" y="1581070"/>
                  <a:pt x="1229595" y="1482440"/>
                </a:cubicBezTo>
                <a:cubicBezTo>
                  <a:pt x="1229595" y="1482440"/>
                  <a:pt x="1229595" y="1482440"/>
                  <a:pt x="70323" y="280946"/>
                </a:cubicBezTo>
                <a:cubicBezTo>
                  <a:pt x="-4655" y="206227"/>
                  <a:pt x="-19074" y="89664"/>
                  <a:pt x="2418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31" name="Freeform 30">
            <a:extLst>
              <a:ext uri="{FF2B5EF4-FFF2-40B4-BE49-F238E27FC236}">
                <a16:creationId xmlns:a16="http://schemas.microsoft.com/office/drawing/2014/main" id="{C783D925-2F31-4385-B858-82ACB707251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320286" y="294612"/>
            <a:ext cx="2799337" cy="2901163"/>
          </a:xfrm>
          <a:custGeom>
            <a:avLst/>
            <a:gdLst>
              <a:gd name="connsiteX0" fmla="*/ 1399669 w 2799337"/>
              <a:gd name="connsiteY0" fmla="*/ 0 h 2901163"/>
              <a:gd name="connsiteX1" fmla="*/ 1568408 w 2799337"/>
              <a:gd name="connsiteY1" fmla="*/ 73987 h 2901163"/>
              <a:gd name="connsiteX2" fmla="*/ 2727948 w 2799337"/>
              <a:gd name="connsiteY2" fmla="*/ 1275705 h 2901163"/>
              <a:gd name="connsiteX3" fmla="*/ 2727948 w 2799337"/>
              <a:gd name="connsiteY3" fmla="*/ 1625458 h 2901163"/>
              <a:gd name="connsiteX4" fmla="*/ 1568408 w 2799337"/>
              <a:gd name="connsiteY4" fmla="*/ 2827177 h 2901163"/>
              <a:gd name="connsiteX5" fmla="*/ 1230930 w 2799337"/>
              <a:gd name="connsiteY5" fmla="*/ 2827177 h 2901163"/>
              <a:gd name="connsiteX6" fmla="*/ 71390 w 2799337"/>
              <a:gd name="connsiteY6" fmla="*/ 1625458 h 2901163"/>
              <a:gd name="connsiteX7" fmla="*/ 71390 w 2799337"/>
              <a:gd name="connsiteY7" fmla="*/ 1275705 h 2901163"/>
              <a:gd name="connsiteX8" fmla="*/ 1230930 w 2799337"/>
              <a:gd name="connsiteY8" fmla="*/ 73987 h 2901163"/>
              <a:gd name="connsiteX9" fmla="*/ 1399669 w 2799337"/>
              <a:gd name="connsiteY9" fmla="*/ 0 h 2901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799337" h="2901163">
                <a:moveTo>
                  <a:pt x="1399669" y="0"/>
                </a:moveTo>
                <a:cubicBezTo>
                  <a:pt x="1460963" y="0"/>
                  <a:pt x="1522258" y="24662"/>
                  <a:pt x="1568408" y="73987"/>
                </a:cubicBezTo>
                <a:lnTo>
                  <a:pt x="2727948" y="1275705"/>
                </a:lnTo>
                <a:cubicBezTo>
                  <a:pt x="2823134" y="1371364"/>
                  <a:pt x="2823134" y="1529799"/>
                  <a:pt x="2727948" y="1625458"/>
                </a:cubicBezTo>
                <a:cubicBezTo>
                  <a:pt x="1568408" y="2827177"/>
                  <a:pt x="1568408" y="2827177"/>
                  <a:pt x="1568408" y="2827177"/>
                </a:cubicBezTo>
                <a:cubicBezTo>
                  <a:pt x="1476107" y="2925825"/>
                  <a:pt x="1323232" y="2925825"/>
                  <a:pt x="1230930" y="2827177"/>
                </a:cubicBezTo>
                <a:cubicBezTo>
                  <a:pt x="71390" y="1625458"/>
                  <a:pt x="71390" y="1625458"/>
                  <a:pt x="71390" y="1625458"/>
                </a:cubicBezTo>
                <a:cubicBezTo>
                  <a:pt x="-23796" y="1529799"/>
                  <a:pt x="-23796" y="1371364"/>
                  <a:pt x="71390" y="1275705"/>
                </a:cubicBezTo>
                <a:cubicBezTo>
                  <a:pt x="1230930" y="73987"/>
                  <a:pt x="1230930" y="73987"/>
                  <a:pt x="1230930" y="73987"/>
                </a:cubicBezTo>
                <a:cubicBezTo>
                  <a:pt x="1277081" y="24662"/>
                  <a:pt x="1338375" y="0"/>
                  <a:pt x="1399669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32" name="Freeform 31">
            <a:extLst>
              <a:ext uri="{FF2B5EF4-FFF2-40B4-BE49-F238E27FC236}">
                <a16:creationId xmlns:a16="http://schemas.microsoft.com/office/drawing/2014/main" id="{C783D925-2F31-4385-B858-82ACB7072512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539072" y="294612"/>
            <a:ext cx="2797840" cy="2901163"/>
          </a:xfrm>
          <a:custGeom>
            <a:avLst/>
            <a:gdLst>
              <a:gd name="connsiteX0" fmla="*/ 1398921 w 2797840"/>
              <a:gd name="connsiteY0" fmla="*/ 0 h 2901163"/>
              <a:gd name="connsiteX1" fmla="*/ 1567569 w 2797840"/>
              <a:gd name="connsiteY1" fmla="*/ 73987 h 2901163"/>
              <a:gd name="connsiteX2" fmla="*/ 2726489 w 2797840"/>
              <a:gd name="connsiteY2" fmla="*/ 1275705 h 2901163"/>
              <a:gd name="connsiteX3" fmla="*/ 2726489 w 2797840"/>
              <a:gd name="connsiteY3" fmla="*/ 1625458 h 2901163"/>
              <a:gd name="connsiteX4" fmla="*/ 1567569 w 2797840"/>
              <a:gd name="connsiteY4" fmla="*/ 2827177 h 2901163"/>
              <a:gd name="connsiteX5" fmla="*/ 1230272 w 2797840"/>
              <a:gd name="connsiteY5" fmla="*/ 2827177 h 2901163"/>
              <a:gd name="connsiteX6" fmla="*/ 71352 w 2797840"/>
              <a:gd name="connsiteY6" fmla="*/ 1625458 h 2901163"/>
              <a:gd name="connsiteX7" fmla="*/ 71352 w 2797840"/>
              <a:gd name="connsiteY7" fmla="*/ 1275705 h 2901163"/>
              <a:gd name="connsiteX8" fmla="*/ 1230272 w 2797840"/>
              <a:gd name="connsiteY8" fmla="*/ 73987 h 2901163"/>
              <a:gd name="connsiteX9" fmla="*/ 1398921 w 2797840"/>
              <a:gd name="connsiteY9" fmla="*/ 0 h 2901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797840" h="2901163">
                <a:moveTo>
                  <a:pt x="1398921" y="0"/>
                </a:moveTo>
                <a:cubicBezTo>
                  <a:pt x="1460182" y="0"/>
                  <a:pt x="1521443" y="24662"/>
                  <a:pt x="1567569" y="73987"/>
                </a:cubicBezTo>
                <a:lnTo>
                  <a:pt x="2726489" y="1275705"/>
                </a:lnTo>
                <a:cubicBezTo>
                  <a:pt x="2821624" y="1371364"/>
                  <a:pt x="2821624" y="1529799"/>
                  <a:pt x="2726489" y="1625458"/>
                </a:cubicBezTo>
                <a:cubicBezTo>
                  <a:pt x="1567569" y="2827177"/>
                  <a:pt x="1567569" y="2827177"/>
                  <a:pt x="1567569" y="2827177"/>
                </a:cubicBezTo>
                <a:cubicBezTo>
                  <a:pt x="1475317" y="2925825"/>
                  <a:pt x="1322524" y="2925825"/>
                  <a:pt x="1230272" y="2827177"/>
                </a:cubicBezTo>
                <a:cubicBezTo>
                  <a:pt x="71352" y="1625458"/>
                  <a:pt x="71352" y="1625458"/>
                  <a:pt x="71352" y="1625458"/>
                </a:cubicBezTo>
                <a:cubicBezTo>
                  <a:pt x="-23783" y="1529799"/>
                  <a:pt x="-23783" y="1371364"/>
                  <a:pt x="71352" y="1275705"/>
                </a:cubicBezTo>
                <a:cubicBezTo>
                  <a:pt x="1230272" y="73987"/>
                  <a:pt x="1230272" y="73987"/>
                  <a:pt x="1230272" y="73987"/>
                </a:cubicBezTo>
                <a:cubicBezTo>
                  <a:pt x="1276398" y="24662"/>
                  <a:pt x="1337659" y="0"/>
                  <a:pt x="1398921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34" name="Freeform 33">
            <a:extLst>
              <a:ext uri="{FF2B5EF4-FFF2-40B4-BE49-F238E27FC236}">
                <a16:creationId xmlns:a16="http://schemas.microsoft.com/office/drawing/2014/main" id="{C783D925-2F31-4385-B858-82ACB7072512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1130073" y="1962553"/>
            <a:ext cx="2797840" cy="2901163"/>
          </a:xfrm>
          <a:custGeom>
            <a:avLst/>
            <a:gdLst>
              <a:gd name="connsiteX0" fmla="*/ 1398921 w 2797840"/>
              <a:gd name="connsiteY0" fmla="*/ 0 h 2901163"/>
              <a:gd name="connsiteX1" fmla="*/ 1567569 w 2797840"/>
              <a:gd name="connsiteY1" fmla="*/ 73987 h 2901163"/>
              <a:gd name="connsiteX2" fmla="*/ 2726489 w 2797840"/>
              <a:gd name="connsiteY2" fmla="*/ 1275705 h 2901163"/>
              <a:gd name="connsiteX3" fmla="*/ 2726489 w 2797840"/>
              <a:gd name="connsiteY3" fmla="*/ 1625459 h 2901163"/>
              <a:gd name="connsiteX4" fmla="*/ 1567569 w 2797840"/>
              <a:gd name="connsiteY4" fmla="*/ 2827177 h 2901163"/>
              <a:gd name="connsiteX5" fmla="*/ 1230272 w 2797840"/>
              <a:gd name="connsiteY5" fmla="*/ 2827177 h 2901163"/>
              <a:gd name="connsiteX6" fmla="*/ 71352 w 2797840"/>
              <a:gd name="connsiteY6" fmla="*/ 1625459 h 2901163"/>
              <a:gd name="connsiteX7" fmla="*/ 71352 w 2797840"/>
              <a:gd name="connsiteY7" fmla="*/ 1275705 h 2901163"/>
              <a:gd name="connsiteX8" fmla="*/ 1230272 w 2797840"/>
              <a:gd name="connsiteY8" fmla="*/ 73987 h 2901163"/>
              <a:gd name="connsiteX9" fmla="*/ 1398921 w 2797840"/>
              <a:gd name="connsiteY9" fmla="*/ 0 h 2901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797840" h="2901163">
                <a:moveTo>
                  <a:pt x="1398921" y="0"/>
                </a:moveTo>
                <a:cubicBezTo>
                  <a:pt x="1460182" y="0"/>
                  <a:pt x="1521443" y="24662"/>
                  <a:pt x="1567569" y="73987"/>
                </a:cubicBezTo>
                <a:lnTo>
                  <a:pt x="2726489" y="1275705"/>
                </a:lnTo>
                <a:cubicBezTo>
                  <a:pt x="2821624" y="1371364"/>
                  <a:pt x="2821624" y="1529799"/>
                  <a:pt x="2726489" y="1625459"/>
                </a:cubicBezTo>
                <a:cubicBezTo>
                  <a:pt x="1567569" y="2827177"/>
                  <a:pt x="1567569" y="2827177"/>
                  <a:pt x="1567569" y="2827177"/>
                </a:cubicBezTo>
                <a:cubicBezTo>
                  <a:pt x="1475317" y="2925825"/>
                  <a:pt x="1322524" y="2925825"/>
                  <a:pt x="1230272" y="2827177"/>
                </a:cubicBezTo>
                <a:cubicBezTo>
                  <a:pt x="71352" y="1625459"/>
                  <a:pt x="71352" y="1625459"/>
                  <a:pt x="71352" y="1625459"/>
                </a:cubicBezTo>
                <a:cubicBezTo>
                  <a:pt x="-23783" y="1529799"/>
                  <a:pt x="-23783" y="1371364"/>
                  <a:pt x="71352" y="1275705"/>
                </a:cubicBezTo>
                <a:cubicBezTo>
                  <a:pt x="1230272" y="73987"/>
                  <a:pt x="1230272" y="73987"/>
                  <a:pt x="1230272" y="73987"/>
                </a:cubicBezTo>
                <a:cubicBezTo>
                  <a:pt x="1276398" y="24662"/>
                  <a:pt x="1337659" y="0"/>
                  <a:pt x="1398921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33" name="Freeform 32">
            <a:extLst>
              <a:ext uri="{FF2B5EF4-FFF2-40B4-BE49-F238E27FC236}">
                <a16:creationId xmlns:a16="http://schemas.microsoft.com/office/drawing/2014/main" id="{C783D925-2F31-4385-B858-82ACB7072512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7929673" y="1962553"/>
            <a:ext cx="2797840" cy="2901163"/>
          </a:xfrm>
          <a:custGeom>
            <a:avLst/>
            <a:gdLst>
              <a:gd name="connsiteX0" fmla="*/ 1398921 w 2797840"/>
              <a:gd name="connsiteY0" fmla="*/ 0 h 2901163"/>
              <a:gd name="connsiteX1" fmla="*/ 1567569 w 2797840"/>
              <a:gd name="connsiteY1" fmla="*/ 73987 h 2901163"/>
              <a:gd name="connsiteX2" fmla="*/ 2726489 w 2797840"/>
              <a:gd name="connsiteY2" fmla="*/ 1275705 h 2901163"/>
              <a:gd name="connsiteX3" fmla="*/ 2726489 w 2797840"/>
              <a:gd name="connsiteY3" fmla="*/ 1625459 h 2901163"/>
              <a:gd name="connsiteX4" fmla="*/ 1567569 w 2797840"/>
              <a:gd name="connsiteY4" fmla="*/ 2827177 h 2901163"/>
              <a:gd name="connsiteX5" fmla="*/ 1230272 w 2797840"/>
              <a:gd name="connsiteY5" fmla="*/ 2827177 h 2901163"/>
              <a:gd name="connsiteX6" fmla="*/ 71352 w 2797840"/>
              <a:gd name="connsiteY6" fmla="*/ 1625459 h 2901163"/>
              <a:gd name="connsiteX7" fmla="*/ 71352 w 2797840"/>
              <a:gd name="connsiteY7" fmla="*/ 1275705 h 2901163"/>
              <a:gd name="connsiteX8" fmla="*/ 1230272 w 2797840"/>
              <a:gd name="connsiteY8" fmla="*/ 73987 h 2901163"/>
              <a:gd name="connsiteX9" fmla="*/ 1398921 w 2797840"/>
              <a:gd name="connsiteY9" fmla="*/ 0 h 2901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797840" h="2901163">
                <a:moveTo>
                  <a:pt x="1398921" y="0"/>
                </a:moveTo>
                <a:cubicBezTo>
                  <a:pt x="1460182" y="0"/>
                  <a:pt x="1521443" y="24662"/>
                  <a:pt x="1567569" y="73987"/>
                </a:cubicBezTo>
                <a:lnTo>
                  <a:pt x="2726489" y="1275705"/>
                </a:lnTo>
                <a:cubicBezTo>
                  <a:pt x="2821624" y="1371364"/>
                  <a:pt x="2821624" y="1529799"/>
                  <a:pt x="2726489" y="1625459"/>
                </a:cubicBezTo>
                <a:cubicBezTo>
                  <a:pt x="1567569" y="2827177"/>
                  <a:pt x="1567569" y="2827177"/>
                  <a:pt x="1567569" y="2827177"/>
                </a:cubicBezTo>
                <a:cubicBezTo>
                  <a:pt x="1475317" y="2925825"/>
                  <a:pt x="1322524" y="2925825"/>
                  <a:pt x="1230272" y="2827177"/>
                </a:cubicBezTo>
                <a:cubicBezTo>
                  <a:pt x="71352" y="1625459"/>
                  <a:pt x="71352" y="1625459"/>
                  <a:pt x="71352" y="1625459"/>
                </a:cubicBezTo>
                <a:cubicBezTo>
                  <a:pt x="-23783" y="1529799"/>
                  <a:pt x="-23783" y="1371364"/>
                  <a:pt x="71352" y="1275705"/>
                </a:cubicBezTo>
                <a:cubicBezTo>
                  <a:pt x="1230272" y="73987"/>
                  <a:pt x="1230272" y="73987"/>
                  <a:pt x="1230272" y="73987"/>
                </a:cubicBezTo>
                <a:cubicBezTo>
                  <a:pt x="1276398" y="24662"/>
                  <a:pt x="1337659" y="0"/>
                  <a:pt x="1398921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35" name="Freeform 34">
            <a:extLst>
              <a:ext uri="{FF2B5EF4-FFF2-40B4-BE49-F238E27FC236}">
                <a16:creationId xmlns:a16="http://schemas.microsoft.com/office/drawing/2014/main" id="{C783D925-2F31-4385-B858-82ACB7072512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9539072" y="3613105"/>
            <a:ext cx="2797840" cy="2899610"/>
          </a:xfrm>
          <a:custGeom>
            <a:avLst/>
            <a:gdLst>
              <a:gd name="connsiteX0" fmla="*/ 1398921 w 2797840"/>
              <a:gd name="connsiteY0" fmla="*/ 0 h 2899610"/>
              <a:gd name="connsiteX1" fmla="*/ 1567569 w 2797840"/>
              <a:gd name="connsiteY1" fmla="*/ 73947 h 2899610"/>
              <a:gd name="connsiteX2" fmla="*/ 2726489 w 2797840"/>
              <a:gd name="connsiteY2" fmla="*/ 1275022 h 2899610"/>
              <a:gd name="connsiteX3" fmla="*/ 2726489 w 2797840"/>
              <a:gd name="connsiteY3" fmla="*/ 1624588 h 2899610"/>
              <a:gd name="connsiteX4" fmla="*/ 1567569 w 2797840"/>
              <a:gd name="connsiteY4" fmla="*/ 2825663 h 2899610"/>
              <a:gd name="connsiteX5" fmla="*/ 1230272 w 2797840"/>
              <a:gd name="connsiteY5" fmla="*/ 2825663 h 2899610"/>
              <a:gd name="connsiteX6" fmla="*/ 71352 w 2797840"/>
              <a:gd name="connsiteY6" fmla="*/ 1624588 h 2899610"/>
              <a:gd name="connsiteX7" fmla="*/ 71352 w 2797840"/>
              <a:gd name="connsiteY7" fmla="*/ 1275022 h 2899610"/>
              <a:gd name="connsiteX8" fmla="*/ 1230272 w 2797840"/>
              <a:gd name="connsiteY8" fmla="*/ 73947 h 2899610"/>
              <a:gd name="connsiteX9" fmla="*/ 1398921 w 2797840"/>
              <a:gd name="connsiteY9" fmla="*/ 0 h 2899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797840" h="2899610">
                <a:moveTo>
                  <a:pt x="1398921" y="0"/>
                </a:moveTo>
                <a:cubicBezTo>
                  <a:pt x="1460182" y="0"/>
                  <a:pt x="1521443" y="24649"/>
                  <a:pt x="1567569" y="73947"/>
                </a:cubicBezTo>
                <a:lnTo>
                  <a:pt x="2726489" y="1275022"/>
                </a:lnTo>
                <a:cubicBezTo>
                  <a:pt x="2821624" y="1370630"/>
                  <a:pt x="2821624" y="1528981"/>
                  <a:pt x="2726489" y="1624588"/>
                </a:cubicBezTo>
                <a:cubicBezTo>
                  <a:pt x="1567569" y="2825663"/>
                  <a:pt x="1567569" y="2825663"/>
                  <a:pt x="1567569" y="2825663"/>
                </a:cubicBezTo>
                <a:cubicBezTo>
                  <a:pt x="1475317" y="2924259"/>
                  <a:pt x="1322524" y="2924259"/>
                  <a:pt x="1230272" y="2825663"/>
                </a:cubicBezTo>
                <a:cubicBezTo>
                  <a:pt x="71352" y="1624588"/>
                  <a:pt x="71352" y="1624588"/>
                  <a:pt x="71352" y="1624588"/>
                </a:cubicBezTo>
                <a:cubicBezTo>
                  <a:pt x="-23783" y="1528981"/>
                  <a:pt x="-23783" y="1370630"/>
                  <a:pt x="71352" y="1275022"/>
                </a:cubicBezTo>
                <a:cubicBezTo>
                  <a:pt x="1230272" y="73947"/>
                  <a:pt x="1230272" y="73947"/>
                  <a:pt x="1230272" y="73947"/>
                </a:cubicBezTo>
                <a:cubicBezTo>
                  <a:pt x="1276398" y="24649"/>
                  <a:pt x="1337659" y="0"/>
                  <a:pt x="1398921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36" name="Freeform 35">
            <a:extLst>
              <a:ext uri="{FF2B5EF4-FFF2-40B4-BE49-F238E27FC236}">
                <a16:creationId xmlns:a16="http://schemas.microsoft.com/office/drawing/2014/main" id="{C783D925-2F31-4385-B858-82ACB7072512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7929985" y="5281050"/>
            <a:ext cx="2798739" cy="1576951"/>
          </a:xfrm>
          <a:custGeom>
            <a:avLst/>
            <a:gdLst>
              <a:gd name="connsiteX0" fmla="*/ 1399370 w 2798739"/>
              <a:gd name="connsiteY0" fmla="*/ 0 h 1576951"/>
              <a:gd name="connsiteX1" fmla="*/ 1568090 w 2798739"/>
              <a:gd name="connsiteY1" fmla="*/ 73954 h 1576951"/>
              <a:gd name="connsiteX2" fmla="*/ 2727496 w 2798739"/>
              <a:gd name="connsiteY2" fmla="*/ 1275157 h 1576951"/>
              <a:gd name="connsiteX3" fmla="*/ 2764989 w 2798739"/>
              <a:gd name="connsiteY3" fmla="*/ 1576951 h 1576951"/>
              <a:gd name="connsiteX4" fmla="*/ 33751 w 2798739"/>
              <a:gd name="connsiteY4" fmla="*/ 1576951 h 1576951"/>
              <a:gd name="connsiteX5" fmla="*/ 71244 w 2798739"/>
              <a:gd name="connsiteY5" fmla="*/ 1275157 h 1576951"/>
              <a:gd name="connsiteX6" fmla="*/ 1230650 w 2798739"/>
              <a:gd name="connsiteY6" fmla="*/ 73954 h 1576951"/>
              <a:gd name="connsiteX7" fmla="*/ 1399370 w 2798739"/>
              <a:gd name="connsiteY7" fmla="*/ 0 h 1576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98739" h="1576951">
                <a:moveTo>
                  <a:pt x="1399370" y="0"/>
                </a:moveTo>
                <a:cubicBezTo>
                  <a:pt x="1460657" y="0"/>
                  <a:pt x="1521944" y="24651"/>
                  <a:pt x="1568090" y="73954"/>
                </a:cubicBezTo>
                <a:cubicBezTo>
                  <a:pt x="1568090" y="73954"/>
                  <a:pt x="1568090" y="73954"/>
                  <a:pt x="2727496" y="1275157"/>
                </a:cubicBezTo>
                <a:cubicBezTo>
                  <a:pt x="2808251" y="1355834"/>
                  <a:pt x="2819787" y="1481333"/>
                  <a:pt x="2764989" y="1576951"/>
                </a:cubicBezTo>
                <a:cubicBezTo>
                  <a:pt x="2764989" y="1576951"/>
                  <a:pt x="2764989" y="1576951"/>
                  <a:pt x="33751" y="1576951"/>
                </a:cubicBezTo>
                <a:cubicBezTo>
                  <a:pt x="-21047" y="1481333"/>
                  <a:pt x="-9510" y="1355834"/>
                  <a:pt x="71244" y="1275157"/>
                </a:cubicBezTo>
                <a:cubicBezTo>
                  <a:pt x="71244" y="1275157"/>
                  <a:pt x="71244" y="1275157"/>
                  <a:pt x="1230650" y="73954"/>
                </a:cubicBezTo>
                <a:cubicBezTo>
                  <a:pt x="1276796" y="24651"/>
                  <a:pt x="1338083" y="0"/>
                  <a:pt x="1399370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37" name="Freeform 36">
            <a:extLst>
              <a:ext uri="{FF2B5EF4-FFF2-40B4-BE49-F238E27FC236}">
                <a16:creationId xmlns:a16="http://schemas.microsoft.com/office/drawing/2014/main" id="{C783D925-2F31-4385-B858-82ACB7072512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320286" y="3613105"/>
            <a:ext cx="2799337" cy="2899610"/>
          </a:xfrm>
          <a:custGeom>
            <a:avLst/>
            <a:gdLst>
              <a:gd name="connsiteX0" fmla="*/ 1399669 w 2799337"/>
              <a:gd name="connsiteY0" fmla="*/ 0 h 2899610"/>
              <a:gd name="connsiteX1" fmla="*/ 1568408 w 2799337"/>
              <a:gd name="connsiteY1" fmla="*/ 73947 h 2899610"/>
              <a:gd name="connsiteX2" fmla="*/ 2727948 w 2799337"/>
              <a:gd name="connsiteY2" fmla="*/ 1275022 h 2899610"/>
              <a:gd name="connsiteX3" fmla="*/ 2727948 w 2799337"/>
              <a:gd name="connsiteY3" fmla="*/ 1624588 h 2899610"/>
              <a:gd name="connsiteX4" fmla="*/ 1568408 w 2799337"/>
              <a:gd name="connsiteY4" fmla="*/ 2825663 h 2899610"/>
              <a:gd name="connsiteX5" fmla="*/ 1230930 w 2799337"/>
              <a:gd name="connsiteY5" fmla="*/ 2825663 h 2899610"/>
              <a:gd name="connsiteX6" fmla="*/ 71390 w 2799337"/>
              <a:gd name="connsiteY6" fmla="*/ 1624588 h 2899610"/>
              <a:gd name="connsiteX7" fmla="*/ 71390 w 2799337"/>
              <a:gd name="connsiteY7" fmla="*/ 1275022 h 2899610"/>
              <a:gd name="connsiteX8" fmla="*/ 1230930 w 2799337"/>
              <a:gd name="connsiteY8" fmla="*/ 73947 h 2899610"/>
              <a:gd name="connsiteX9" fmla="*/ 1399669 w 2799337"/>
              <a:gd name="connsiteY9" fmla="*/ 0 h 2899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799337" h="2899610">
                <a:moveTo>
                  <a:pt x="1399669" y="0"/>
                </a:moveTo>
                <a:cubicBezTo>
                  <a:pt x="1460963" y="0"/>
                  <a:pt x="1522258" y="24649"/>
                  <a:pt x="1568408" y="73947"/>
                </a:cubicBezTo>
                <a:lnTo>
                  <a:pt x="2727948" y="1275022"/>
                </a:lnTo>
                <a:cubicBezTo>
                  <a:pt x="2823134" y="1370630"/>
                  <a:pt x="2823134" y="1528981"/>
                  <a:pt x="2727948" y="1624588"/>
                </a:cubicBezTo>
                <a:cubicBezTo>
                  <a:pt x="1568408" y="2825663"/>
                  <a:pt x="1568408" y="2825663"/>
                  <a:pt x="1568408" y="2825663"/>
                </a:cubicBezTo>
                <a:cubicBezTo>
                  <a:pt x="1476107" y="2924259"/>
                  <a:pt x="1323232" y="2924259"/>
                  <a:pt x="1230930" y="2825663"/>
                </a:cubicBezTo>
                <a:cubicBezTo>
                  <a:pt x="71390" y="1624588"/>
                  <a:pt x="71390" y="1624588"/>
                  <a:pt x="71390" y="1624588"/>
                </a:cubicBezTo>
                <a:cubicBezTo>
                  <a:pt x="-23796" y="1528981"/>
                  <a:pt x="-23796" y="1370630"/>
                  <a:pt x="71390" y="1275022"/>
                </a:cubicBezTo>
                <a:cubicBezTo>
                  <a:pt x="1230930" y="73947"/>
                  <a:pt x="1230930" y="73947"/>
                  <a:pt x="1230930" y="73947"/>
                </a:cubicBezTo>
                <a:cubicBezTo>
                  <a:pt x="1277081" y="24649"/>
                  <a:pt x="1338375" y="0"/>
                  <a:pt x="1399669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10" name="Freeform 19">
            <a:extLst>
              <a:ext uri="{FF2B5EF4-FFF2-40B4-BE49-F238E27FC236}">
                <a16:creationId xmlns:a16="http://schemas.microsoft.com/office/drawing/2014/main" id="{B0891ACC-5F19-4D61-82F9-30AD8C901FE0}"/>
              </a:ext>
            </a:extLst>
          </p:cNvPr>
          <p:cNvSpPr>
            <a:spLocks/>
          </p:cNvSpPr>
          <p:nvPr userDrawn="1"/>
        </p:nvSpPr>
        <p:spPr bwMode="auto">
          <a:xfrm>
            <a:off x="11537433" y="332656"/>
            <a:ext cx="432898" cy="431218"/>
          </a:xfrm>
          <a:custGeom>
            <a:avLst/>
            <a:gdLst>
              <a:gd name="T0" fmla="*/ 162 w 324"/>
              <a:gd name="T1" fmla="*/ 0 h 323"/>
              <a:gd name="T2" fmla="*/ 48 w 324"/>
              <a:gd name="T3" fmla="*/ 47 h 323"/>
              <a:gd name="T4" fmla="*/ 0 w 324"/>
              <a:gd name="T5" fmla="*/ 162 h 323"/>
              <a:gd name="T6" fmla="*/ 162 w 324"/>
              <a:gd name="T7" fmla="*/ 323 h 323"/>
              <a:gd name="T8" fmla="*/ 324 w 324"/>
              <a:gd name="T9" fmla="*/ 162 h 323"/>
              <a:gd name="T10" fmla="*/ 276 w 324"/>
              <a:gd name="T11" fmla="*/ 47 h 323"/>
              <a:gd name="T12" fmla="*/ 162 w 324"/>
              <a:gd name="T13" fmla="*/ 0 h 3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24" h="323">
                <a:moveTo>
                  <a:pt x="162" y="0"/>
                </a:moveTo>
                <a:cubicBezTo>
                  <a:pt x="119" y="0"/>
                  <a:pt x="78" y="17"/>
                  <a:pt x="48" y="47"/>
                </a:cubicBezTo>
                <a:cubicBezTo>
                  <a:pt x="17" y="78"/>
                  <a:pt x="0" y="118"/>
                  <a:pt x="0" y="162"/>
                </a:cubicBezTo>
                <a:cubicBezTo>
                  <a:pt x="0" y="251"/>
                  <a:pt x="73" y="323"/>
                  <a:pt x="162" y="323"/>
                </a:cubicBezTo>
                <a:cubicBezTo>
                  <a:pt x="251" y="323"/>
                  <a:pt x="324" y="251"/>
                  <a:pt x="324" y="162"/>
                </a:cubicBezTo>
                <a:cubicBezTo>
                  <a:pt x="324" y="118"/>
                  <a:pt x="307" y="78"/>
                  <a:pt x="276" y="47"/>
                </a:cubicBezTo>
                <a:cubicBezTo>
                  <a:pt x="246" y="17"/>
                  <a:pt x="205" y="0"/>
                  <a:pt x="16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1" name="Slide Number Placeholder 13">
            <a:extLst>
              <a:ext uri="{FF2B5EF4-FFF2-40B4-BE49-F238E27FC236}">
                <a16:creationId xmlns:a16="http://schemas.microsoft.com/office/drawing/2014/main" id="{E16F50BF-EF2D-4266-8BA3-A32E8B7595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25087" y="411103"/>
            <a:ext cx="651079" cy="2743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00">
                <a:solidFill>
                  <a:schemeClr val="bg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fld id="{12ECA992-A3F4-43F5-9894-C8C908A8F4D0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0204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Full Image without Header &amp;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9">
            <a:extLst>
              <a:ext uri="{FF2B5EF4-FFF2-40B4-BE49-F238E27FC236}">
                <a16:creationId xmlns:a16="http://schemas.microsoft.com/office/drawing/2014/main" id="{0D30461D-49EC-42EB-A2FC-857375814D10}"/>
              </a:ext>
            </a:extLst>
          </p:cNvPr>
          <p:cNvSpPr>
            <a:spLocks/>
          </p:cNvSpPr>
          <p:nvPr userDrawn="1"/>
        </p:nvSpPr>
        <p:spPr bwMode="auto">
          <a:xfrm>
            <a:off x="11537433" y="332656"/>
            <a:ext cx="432898" cy="431218"/>
          </a:xfrm>
          <a:custGeom>
            <a:avLst/>
            <a:gdLst>
              <a:gd name="T0" fmla="*/ 162 w 324"/>
              <a:gd name="T1" fmla="*/ 0 h 323"/>
              <a:gd name="T2" fmla="*/ 48 w 324"/>
              <a:gd name="T3" fmla="*/ 47 h 323"/>
              <a:gd name="T4" fmla="*/ 0 w 324"/>
              <a:gd name="T5" fmla="*/ 162 h 323"/>
              <a:gd name="T6" fmla="*/ 162 w 324"/>
              <a:gd name="T7" fmla="*/ 323 h 323"/>
              <a:gd name="T8" fmla="*/ 324 w 324"/>
              <a:gd name="T9" fmla="*/ 162 h 323"/>
              <a:gd name="T10" fmla="*/ 276 w 324"/>
              <a:gd name="T11" fmla="*/ 47 h 323"/>
              <a:gd name="T12" fmla="*/ 162 w 324"/>
              <a:gd name="T13" fmla="*/ 0 h 3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24" h="323">
                <a:moveTo>
                  <a:pt x="162" y="0"/>
                </a:moveTo>
                <a:cubicBezTo>
                  <a:pt x="119" y="0"/>
                  <a:pt x="78" y="17"/>
                  <a:pt x="48" y="47"/>
                </a:cubicBezTo>
                <a:cubicBezTo>
                  <a:pt x="17" y="78"/>
                  <a:pt x="0" y="118"/>
                  <a:pt x="0" y="162"/>
                </a:cubicBezTo>
                <a:cubicBezTo>
                  <a:pt x="0" y="251"/>
                  <a:pt x="73" y="323"/>
                  <a:pt x="162" y="323"/>
                </a:cubicBezTo>
                <a:cubicBezTo>
                  <a:pt x="251" y="323"/>
                  <a:pt x="324" y="251"/>
                  <a:pt x="324" y="162"/>
                </a:cubicBezTo>
                <a:cubicBezTo>
                  <a:pt x="324" y="118"/>
                  <a:pt x="307" y="78"/>
                  <a:pt x="276" y="47"/>
                </a:cubicBezTo>
                <a:cubicBezTo>
                  <a:pt x="246" y="17"/>
                  <a:pt x="205" y="0"/>
                  <a:pt x="16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3" name="Slide Number Placeholder 13">
            <a:extLst>
              <a:ext uri="{FF2B5EF4-FFF2-40B4-BE49-F238E27FC236}">
                <a16:creationId xmlns:a16="http://schemas.microsoft.com/office/drawing/2014/main" id="{269B06BC-C7C2-4720-8A20-11E3309460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25087" y="411103"/>
            <a:ext cx="651079" cy="2743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00">
                <a:solidFill>
                  <a:schemeClr val="bg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fld id="{12ECA992-A3F4-43F5-9894-C8C908A8F4D0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5591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5_Full Image without Header &amp;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0850F5F3-6110-4C6E-9D10-48B85509246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600200" y="1457326"/>
            <a:ext cx="2324100" cy="2324100"/>
          </a:xfrm>
          <a:custGeom>
            <a:avLst/>
            <a:gdLst>
              <a:gd name="connsiteX0" fmla="*/ 1162050 w 2324100"/>
              <a:gd name="connsiteY0" fmla="*/ 0 h 2324100"/>
              <a:gd name="connsiteX1" fmla="*/ 2324100 w 2324100"/>
              <a:gd name="connsiteY1" fmla="*/ 1162050 h 2324100"/>
              <a:gd name="connsiteX2" fmla="*/ 1162050 w 2324100"/>
              <a:gd name="connsiteY2" fmla="*/ 2324100 h 2324100"/>
              <a:gd name="connsiteX3" fmla="*/ 0 w 2324100"/>
              <a:gd name="connsiteY3" fmla="*/ 1162050 h 2324100"/>
              <a:gd name="connsiteX4" fmla="*/ 1162050 w 2324100"/>
              <a:gd name="connsiteY4" fmla="*/ 0 h 2324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24100" h="2324100">
                <a:moveTo>
                  <a:pt x="1162050" y="0"/>
                </a:moveTo>
                <a:cubicBezTo>
                  <a:pt x="1803832" y="0"/>
                  <a:pt x="2324100" y="520268"/>
                  <a:pt x="2324100" y="1162050"/>
                </a:cubicBezTo>
                <a:cubicBezTo>
                  <a:pt x="2324100" y="1803832"/>
                  <a:pt x="1803832" y="2324100"/>
                  <a:pt x="1162050" y="2324100"/>
                </a:cubicBezTo>
                <a:cubicBezTo>
                  <a:pt x="520268" y="2324100"/>
                  <a:pt x="0" y="1803832"/>
                  <a:pt x="0" y="1162050"/>
                </a:cubicBezTo>
                <a:cubicBezTo>
                  <a:pt x="0" y="520268"/>
                  <a:pt x="520268" y="0"/>
                  <a:pt x="116205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E697AF6F-13E7-4A21-9A3C-9DD23AE0365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933950" y="1457326"/>
            <a:ext cx="2324100" cy="2324100"/>
          </a:xfrm>
          <a:custGeom>
            <a:avLst/>
            <a:gdLst>
              <a:gd name="connsiteX0" fmla="*/ 1162050 w 2324100"/>
              <a:gd name="connsiteY0" fmla="*/ 0 h 2324100"/>
              <a:gd name="connsiteX1" fmla="*/ 2324100 w 2324100"/>
              <a:gd name="connsiteY1" fmla="*/ 1162050 h 2324100"/>
              <a:gd name="connsiteX2" fmla="*/ 1162050 w 2324100"/>
              <a:gd name="connsiteY2" fmla="*/ 2324100 h 2324100"/>
              <a:gd name="connsiteX3" fmla="*/ 0 w 2324100"/>
              <a:gd name="connsiteY3" fmla="*/ 1162050 h 2324100"/>
              <a:gd name="connsiteX4" fmla="*/ 1162050 w 2324100"/>
              <a:gd name="connsiteY4" fmla="*/ 0 h 2324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24100" h="2324100">
                <a:moveTo>
                  <a:pt x="1162050" y="0"/>
                </a:moveTo>
                <a:cubicBezTo>
                  <a:pt x="1803832" y="0"/>
                  <a:pt x="2324100" y="520268"/>
                  <a:pt x="2324100" y="1162050"/>
                </a:cubicBezTo>
                <a:cubicBezTo>
                  <a:pt x="2324100" y="1803832"/>
                  <a:pt x="1803832" y="2324100"/>
                  <a:pt x="1162050" y="2324100"/>
                </a:cubicBezTo>
                <a:cubicBezTo>
                  <a:pt x="520268" y="2324100"/>
                  <a:pt x="0" y="1803832"/>
                  <a:pt x="0" y="1162050"/>
                </a:cubicBezTo>
                <a:cubicBezTo>
                  <a:pt x="0" y="520268"/>
                  <a:pt x="520268" y="0"/>
                  <a:pt x="116205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1450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4CBC14-2289-4DC6-8927-BD9B147F47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0A373FA-EB9D-4B9D-A864-E5FEC3D37E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456200-109F-491B-B3B0-8F69F38FDB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A60F07-DCE9-448A-ABE4-03B5220A89C9}" type="datetimeFigureOut">
              <a:rPr lang="en-GB" smtClean="0"/>
              <a:t>15/11/2022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1B56E8-3130-4260-90DA-24FAB3484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219B5E-2DE6-4CC5-82B3-19A181A2D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7FAAC-E420-4223-8ED1-7B1662DAD652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5736142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FCEFD-F23C-4E0F-A993-69938B2D85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44DEC9-0A99-4214-B497-A5F8495182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4502B6-B69C-4633-A297-132AF2AAA0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A60F07-DCE9-448A-ABE4-03B5220A89C9}" type="datetimeFigureOut">
              <a:rPr lang="en-GB" smtClean="0"/>
              <a:t>15/11/2022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08E460-6680-43FB-A487-4FE8EC1752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63D018-B0CC-47E8-AAE6-A677F1068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7FAAC-E420-4223-8ED1-7B1662DAD652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0855146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03120-F0A8-4394-9DEF-BE787D491D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D88146-E9E3-43DD-96ED-3AA5C1AF9D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F60AB1-0468-4498-A660-A9FD2BE79A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A60F07-DCE9-448A-ABE4-03B5220A89C9}" type="datetimeFigureOut">
              <a:rPr lang="en-GB" smtClean="0"/>
              <a:t>15/11/2022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1F8A1A-F6A0-4795-8260-480857C8B4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786745-3B06-4C72-AE9D-4036BA7C67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7FAAC-E420-4223-8ED1-7B1662DAD652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8337121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9A4FD-132A-4289-83F2-A683A8E970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675BD7-38B6-473D-86C9-8FD6A3EF4D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1459C2-4B6C-45A4-A46A-7ECA75FE42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00E0FD-FD06-450A-859E-16DE584758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A60F07-DCE9-448A-ABE4-03B5220A89C9}" type="datetimeFigureOut">
              <a:rPr lang="en-GB" smtClean="0"/>
              <a:t>15/11/2022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E2B619-8878-4633-8ED5-5C30282CFA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4FC101-F903-4785-84BD-389F719891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7FAAC-E420-4223-8ED1-7B1662DAD652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5370456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EF2EA-C002-45BD-BAAA-4C13F39EC2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DC6D9A-9146-476F-B5EC-F0BAC7069F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3D9EB2-26D5-412B-8DDB-A3BFABEA49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4B753BE-1BF9-4935-9C61-376426F0AB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25B7928-06BA-4E68-982B-9FBEEF3865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70EB975-F197-4920-BC07-36CB54E3E2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A60F07-DCE9-448A-ABE4-03B5220A89C9}" type="datetimeFigureOut">
              <a:rPr lang="en-GB" smtClean="0"/>
              <a:t>15/11/2022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5C1AFD6-541E-47B4-99B1-846249D01B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1743B92-F0BC-4B7B-8788-8EB7578C8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7FAAC-E420-4223-8ED1-7B1662DAD652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6804884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1299DE-CFDC-4E24-AB0C-46E440D27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F28B0D-D61E-4BB9-959E-AFCC561E5A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A60F07-DCE9-448A-ABE4-03B5220A89C9}" type="datetimeFigureOut">
              <a:rPr lang="en-GB" smtClean="0"/>
              <a:t>15/11/2022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BA80E4-C110-4B6D-95A6-FD69A51142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B0DCE2-5AE5-46FB-A960-BD25218A7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7FAAC-E420-4223-8ED1-7B1662DAD652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6575449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F9E4939-48E2-4643-B225-55F3731A7D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A60F07-DCE9-448A-ABE4-03B5220A89C9}" type="datetimeFigureOut">
              <a:rPr lang="en-GB" smtClean="0"/>
              <a:t>15/11/2022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46B1F01-0E8B-44A1-B6BA-8CB3C89535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360233-2406-40BC-90CF-54CBF8A660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7FAAC-E420-4223-8ED1-7B1662DAD652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2566865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0F6E08-507E-4B34-AF8F-738DAFABA1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0EDDF3-882C-46E1-B08A-BFCDE8D104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1EE0AA-E5AF-4AF8-B6AC-53C4D3D4B4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47A69B-5A9C-48E1-A41B-AEC49782B8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A60F07-DCE9-448A-ABE4-03B5220A89C9}" type="datetimeFigureOut">
              <a:rPr lang="en-GB" smtClean="0"/>
              <a:t>15/11/2022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8035B1-B7DB-442E-9638-DADC89FC7A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1B6B03-2886-438E-953B-23D5591CCE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7FAAC-E420-4223-8ED1-7B1662DAD652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9484313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BF651-3365-4C82-9A52-FA750DD6EE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1AE505-FE78-4D60-B601-82BA2484F55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D416ED-4C18-46A6-BE3C-7E95FB6882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287376-25CE-4EED-9BF6-5E7420A32F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A60F07-DCE9-448A-ABE4-03B5220A89C9}" type="datetimeFigureOut">
              <a:rPr lang="en-GB" smtClean="0"/>
              <a:t>15/11/2022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3725E4-0D87-460D-9139-B61F61221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32AEA0-8197-43EA-AF88-B6657136FB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7FAAC-E420-4223-8ED1-7B1662DAD652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3216259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CB55BD-3F7B-4CF6-96AB-A997993E6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AB9B46E-2369-4A99-8535-CA796CFFA7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A444E0-2356-452E-9503-2F0B169368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A60F07-DCE9-448A-ABE4-03B5220A89C9}" type="datetimeFigureOut">
              <a:rPr lang="en-GB" smtClean="0"/>
              <a:t>15/11/2022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6B0F7C-8843-4ABD-A90E-BFC5689591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DD1BE7-320B-4821-97C3-654BDDA1C0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7FAAC-E420-4223-8ED1-7B1662DAD652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53279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4_Full Image without Header &amp;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1">
            <a:extLst>
              <a:ext uri="{FF2B5EF4-FFF2-40B4-BE49-F238E27FC236}">
                <a16:creationId xmlns:a16="http://schemas.microsoft.com/office/drawing/2014/main" id="{A2728E5B-D355-45C5-9863-B7EB492FE86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3517900"/>
              <a:gd name="connsiteX1" fmla="*/ 12192000 w 12192000"/>
              <a:gd name="connsiteY1" fmla="*/ 0 h 3517900"/>
              <a:gd name="connsiteX2" fmla="*/ 12192000 w 12192000"/>
              <a:gd name="connsiteY2" fmla="*/ 3517900 h 3517900"/>
              <a:gd name="connsiteX3" fmla="*/ 0 w 12192000"/>
              <a:gd name="connsiteY3" fmla="*/ 3517900 h 351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517900">
                <a:moveTo>
                  <a:pt x="0" y="0"/>
                </a:moveTo>
                <a:lnTo>
                  <a:pt x="12192000" y="0"/>
                </a:lnTo>
                <a:lnTo>
                  <a:pt x="12192000" y="3517900"/>
                </a:lnTo>
                <a:lnTo>
                  <a:pt x="0" y="351790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itle 6">
            <a:extLst>
              <a:ext uri="{FF2B5EF4-FFF2-40B4-BE49-F238E27FC236}">
                <a16:creationId xmlns:a16="http://schemas.microsoft.com/office/drawing/2014/main" id="{96D2931D-00FF-46C3-BFEC-3C722D596D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527905"/>
            <a:ext cx="10922000" cy="502749"/>
          </a:xfrm>
        </p:spPr>
        <p:txBody>
          <a:bodyPr/>
          <a:lstStyle>
            <a:lvl1pPr>
              <a:defRPr sz="2800">
                <a:latin typeface="Raleway Black" panose="020B0A03030101060003" pitchFamily="34" charset="0"/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6400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229A04C-59AA-4E03-A565-F305F9377A1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589086D-0335-4B1A-A422-41F6F3178B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2C2709-0BF2-4935-A25B-E0740B74F6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A60F07-DCE9-448A-ABE4-03B5220A89C9}" type="datetimeFigureOut">
              <a:rPr lang="en-GB" smtClean="0"/>
              <a:t>15/11/2022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6911A5-5167-404D-BC7C-8F71068912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24E2B6-EA88-497B-8331-3941CDFDE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7FAAC-E420-4223-8ED1-7B1662DAD652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0725555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E5472-2162-4EA5-B90F-138EEC893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4359B7B-1FEF-41DD-BD48-79FA544AA2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A60F07-DCE9-448A-ABE4-03B5220A89C9}" type="datetimeFigureOut">
              <a:rPr lang="en-GB" smtClean="0"/>
              <a:t>15/11/2022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FAC33A-7A23-4A1B-B5A7-B68075B7D3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D2EF31-5307-408F-A6BB-4CF34BA49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7FAAC-E420-4223-8ED1-7B1662DAD652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2390097"/>
      </p:ext>
    </p:extLst>
  </p:cSld>
  <p:clrMapOvr>
    <a:masterClrMapping/>
  </p:clrMapOvr>
  <p:hf hdr="0" ftr="0" dt="0"/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55_Full Image without Header &amp;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72FE8F3E-235A-429E-BA6F-F86BC4FC8F6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96000" y="0"/>
            <a:ext cx="6096000" cy="6858000"/>
          </a:xfrm>
          <a:custGeom>
            <a:avLst/>
            <a:gdLst>
              <a:gd name="connsiteX0" fmla="*/ 0 w 3870190"/>
              <a:gd name="connsiteY0" fmla="*/ 0 h 3429000"/>
              <a:gd name="connsiteX1" fmla="*/ 3870190 w 3870190"/>
              <a:gd name="connsiteY1" fmla="*/ 0 h 3429000"/>
              <a:gd name="connsiteX2" fmla="*/ 3870190 w 3870190"/>
              <a:gd name="connsiteY2" fmla="*/ 3429000 h 3429000"/>
              <a:gd name="connsiteX3" fmla="*/ 0 w 387019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70190" h="3429000">
                <a:moveTo>
                  <a:pt x="0" y="0"/>
                </a:moveTo>
                <a:lnTo>
                  <a:pt x="3870190" y="0"/>
                </a:lnTo>
                <a:lnTo>
                  <a:pt x="3870190" y="3429000"/>
                </a:lnTo>
                <a:lnTo>
                  <a:pt x="0" y="3429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14044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8_Full Image without Header &amp;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466CE2AE-12A5-4C9A-8993-41DA9731A60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824192" y="763398"/>
            <a:ext cx="3505481" cy="4986507"/>
          </a:xfrm>
          <a:custGeom>
            <a:avLst/>
            <a:gdLst>
              <a:gd name="connsiteX0" fmla="*/ 0 w 3505481"/>
              <a:gd name="connsiteY0" fmla="*/ 0 h 4986507"/>
              <a:gd name="connsiteX1" fmla="*/ 3505481 w 3505481"/>
              <a:gd name="connsiteY1" fmla="*/ 0 h 4986507"/>
              <a:gd name="connsiteX2" fmla="*/ 3505481 w 3505481"/>
              <a:gd name="connsiteY2" fmla="*/ 4986507 h 4986507"/>
              <a:gd name="connsiteX3" fmla="*/ 0 w 3505481"/>
              <a:gd name="connsiteY3" fmla="*/ 4986507 h 49865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05481" h="4986507">
                <a:moveTo>
                  <a:pt x="0" y="0"/>
                </a:moveTo>
                <a:lnTo>
                  <a:pt x="3505481" y="0"/>
                </a:lnTo>
                <a:lnTo>
                  <a:pt x="3505481" y="4986507"/>
                </a:lnTo>
                <a:lnTo>
                  <a:pt x="0" y="498650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3" name="Freeform 19">
            <a:extLst>
              <a:ext uri="{FF2B5EF4-FFF2-40B4-BE49-F238E27FC236}">
                <a16:creationId xmlns:a16="http://schemas.microsoft.com/office/drawing/2014/main" id="{EA93E3A1-4589-4BC8-956A-17838134B07B}"/>
              </a:ext>
            </a:extLst>
          </p:cNvPr>
          <p:cNvSpPr>
            <a:spLocks/>
          </p:cNvSpPr>
          <p:nvPr userDrawn="1"/>
        </p:nvSpPr>
        <p:spPr bwMode="auto">
          <a:xfrm>
            <a:off x="11537433" y="332656"/>
            <a:ext cx="432898" cy="431218"/>
          </a:xfrm>
          <a:custGeom>
            <a:avLst/>
            <a:gdLst>
              <a:gd name="T0" fmla="*/ 162 w 324"/>
              <a:gd name="T1" fmla="*/ 0 h 323"/>
              <a:gd name="T2" fmla="*/ 48 w 324"/>
              <a:gd name="T3" fmla="*/ 47 h 323"/>
              <a:gd name="T4" fmla="*/ 0 w 324"/>
              <a:gd name="T5" fmla="*/ 162 h 323"/>
              <a:gd name="T6" fmla="*/ 162 w 324"/>
              <a:gd name="T7" fmla="*/ 323 h 323"/>
              <a:gd name="T8" fmla="*/ 324 w 324"/>
              <a:gd name="T9" fmla="*/ 162 h 323"/>
              <a:gd name="T10" fmla="*/ 276 w 324"/>
              <a:gd name="T11" fmla="*/ 47 h 323"/>
              <a:gd name="T12" fmla="*/ 162 w 324"/>
              <a:gd name="T13" fmla="*/ 0 h 3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24" h="323">
                <a:moveTo>
                  <a:pt x="162" y="0"/>
                </a:moveTo>
                <a:cubicBezTo>
                  <a:pt x="119" y="0"/>
                  <a:pt x="78" y="17"/>
                  <a:pt x="48" y="47"/>
                </a:cubicBezTo>
                <a:cubicBezTo>
                  <a:pt x="17" y="78"/>
                  <a:pt x="0" y="118"/>
                  <a:pt x="0" y="162"/>
                </a:cubicBezTo>
                <a:cubicBezTo>
                  <a:pt x="0" y="251"/>
                  <a:pt x="73" y="323"/>
                  <a:pt x="162" y="323"/>
                </a:cubicBezTo>
                <a:cubicBezTo>
                  <a:pt x="251" y="323"/>
                  <a:pt x="324" y="251"/>
                  <a:pt x="324" y="162"/>
                </a:cubicBezTo>
                <a:cubicBezTo>
                  <a:pt x="324" y="118"/>
                  <a:pt x="307" y="78"/>
                  <a:pt x="276" y="47"/>
                </a:cubicBezTo>
                <a:cubicBezTo>
                  <a:pt x="246" y="17"/>
                  <a:pt x="205" y="0"/>
                  <a:pt x="16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05123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5_Full Image without Header &amp;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A06172C6-76DE-4875-85B6-4966C4B579B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550207" y="2103730"/>
            <a:ext cx="2660705" cy="2660703"/>
          </a:xfrm>
          <a:custGeom>
            <a:avLst/>
            <a:gdLst>
              <a:gd name="connsiteX0" fmla="*/ 1609726 w 3219452"/>
              <a:gd name="connsiteY0" fmla="*/ 0 h 3219450"/>
              <a:gd name="connsiteX1" fmla="*/ 3219452 w 3219452"/>
              <a:gd name="connsiteY1" fmla="*/ 1609725 h 3219450"/>
              <a:gd name="connsiteX2" fmla="*/ 1609726 w 3219452"/>
              <a:gd name="connsiteY2" fmla="*/ 3219450 h 3219450"/>
              <a:gd name="connsiteX3" fmla="*/ 0 w 3219452"/>
              <a:gd name="connsiteY3" fmla="*/ 1609725 h 3219450"/>
              <a:gd name="connsiteX4" fmla="*/ 1609726 w 3219452"/>
              <a:gd name="connsiteY4" fmla="*/ 0 h 3219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19452" h="3219450">
                <a:moveTo>
                  <a:pt x="1609726" y="0"/>
                </a:moveTo>
                <a:cubicBezTo>
                  <a:pt x="2498753" y="0"/>
                  <a:pt x="3219452" y="720698"/>
                  <a:pt x="3219452" y="1609725"/>
                </a:cubicBezTo>
                <a:cubicBezTo>
                  <a:pt x="3219452" y="2498752"/>
                  <a:pt x="2498753" y="3219450"/>
                  <a:pt x="1609726" y="3219450"/>
                </a:cubicBezTo>
                <a:cubicBezTo>
                  <a:pt x="720699" y="3219450"/>
                  <a:pt x="0" y="2498752"/>
                  <a:pt x="0" y="1609725"/>
                </a:cubicBezTo>
                <a:cubicBezTo>
                  <a:pt x="0" y="720698"/>
                  <a:pt x="720699" y="0"/>
                  <a:pt x="160972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3" name="Freeform 19">
            <a:extLst>
              <a:ext uri="{FF2B5EF4-FFF2-40B4-BE49-F238E27FC236}">
                <a16:creationId xmlns:a16="http://schemas.microsoft.com/office/drawing/2014/main" id="{EE7B0F0E-83D9-4F20-9A77-34E517645297}"/>
              </a:ext>
            </a:extLst>
          </p:cNvPr>
          <p:cNvSpPr>
            <a:spLocks/>
          </p:cNvSpPr>
          <p:nvPr userDrawn="1"/>
        </p:nvSpPr>
        <p:spPr bwMode="auto">
          <a:xfrm>
            <a:off x="11537433" y="332656"/>
            <a:ext cx="432898" cy="431218"/>
          </a:xfrm>
          <a:custGeom>
            <a:avLst/>
            <a:gdLst>
              <a:gd name="T0" fmla="*/ 162 w 324"/>
              <a:gd name="T1" fmla="*/ 0 h 323"/>
              <a:gd name="T2" fmla="*/ 48 w 324"/>
              <a:gd name="T3" fmla="*/ 47 h 323"/>
              <a:gd name="T4" fmla="*/ 0 w 324"/>
              <a:gd name="T5" fmla="*/ 162 h 323"/>
              <a:gd name="T6" fmla="*/ 162 w 324"/>
              <a:gd name="T7" fmla="*/ 323 h 323"/>
              <a:gd name="T8" fmla="*/ 324 w 324"/>
              <a:gd name="T9" fmla="*/ 162 h 323"/>
              <a:gd name="T10" fmla="*/ 276 w 324"/>
              <a:gd name="T11" fmla="*/ 47 h 323"/>
              <a:gd name="T12" fmla="*/ 162 w 324"/>
              <a:gd name="T13" fmla="*/ 0 h 3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24" h="323">
                <a:moveTo>
                  <a:pt x="162" y="0"/>
                </a:moveTo>
                <a:cubicBezTo>
                  <a:pt x="119" y="0"/>
                  <a:pt x="78" y="17"/>
                  <a:pt x="48" y="47"/>
                </a:cubicBezTo>
                <a:cubicBezTo>
                  <a:pt x="17" y="78"/>
                  <a:pt x="0" y="118"/>
                  <a:pt x="0" y="162"/>
                </a:cubicBezTo>
                <a:cubicBezTo>
                  <a:pt x="0" y="251"/>
                  <a:pt x="73" y="323"/>
                  <a:pt x="162" y="323"/>
                </a:cubicBezTo>
                <a:cubicBezTo>
                  <a:pt x="251" y="323"/>
                  <a:pt x="324" y="251"/>
                  <a:pt x="324" y="162"/>
                </a:cubicBezTo>
                <a:cubicBezTo>
                  <a:pt x="324" y="118"/>
                  <a:pt x="307" y="78"/>
                  <a:pt x="276" y="47"/>
                </a:cubicBezTo>
                <a:cubicBezTo>
                  <a:pt x="246" y="17"/>
                  <a:pt x="205" y="0"/>
                  <a:pt x="16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61457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70_Full Image without Header &amp;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8404007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0_Full Image without Header &amp;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520201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3_Full Image without Header &amp;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5562600" y="1"/>
            <a:ext cx="6629400" cy="6857999"/>
          </a:xfrm>
          <a:custGeom>
            <a:avLst/>
            <a:gdLst>
              <a:gd name="connsiteX0" fmla="*/ 0 w 5596466"/>
              <a:gd name="connsiteY0" fmla="*/ 0 h 6857999"/>
              <a:gd name="connsiteX1" fmla="*/ 5596466 w 5596466"/>
              <a:gd name="connsiteY1" fmla="*/ 0 h 6857999"/>
              <a:gd name="connsiteX2" fmla="*/ 5596466 w 5596466"/>
              <a:gd name="connsiteY2" fmla="*/ 6857999 h 6857999"/>
              <a:gd name="connsiteX3" fmla="*/ 0 w 5596466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96466" h="6857999">
                <a:moveTo>
                  <a:pt x="0" y="0"/>
                </a:moveTo>
                <a:lnTo>
                  <a:pt x="5596466" y="0"/>
                </a:lnTo>
                <a:lnTo>
                  <a:pt x="5596466" y="6857999"/>
                </a:lnTo>
                <a:lnTo>
                  <a:pt x="0" y="6857999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3" name="Title 6">
            <a:extLst>
              <a:ext uri="{FF2B5EF4-FFF2-40B4-BE49-F238E27FC236}">
                <a16:creationId xmlns:a16="http://schemas.microsoft.com/office/drawing/2014/main" id="{1C519A2A-2B7E-4F22-8EBE-A6E8F40A5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527905"/>
            <a:ext cx="10922000" cy="502749"/>
          </a:xfrm>
        </p:spPr>
        <p:txBody>
          <a:bodyPr/>
          <a:lstStyle>
            <a:lvl1pPr algn="l">
              <a:defRPr sz="2800">
                <a:latin typeface="Raleway Black" panose="020B0A03030101060003" pitchFamily="34" charset="0"/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4635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Full Image without Header &amp;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B048964-CBDF-49F3-BCB8-E055D360FBB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29CBC331-4DD0-48E4-B7D8-6882652576A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4040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3_Full Image without Header &amp;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12C76D53-F9BA-4AEB-BE35-C7E61D42E37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952832" y="3022234"/>
            <a:ext cx="1918934" cy="1918934"/>
          </a:xfrm>
          <a:custGeom>
            <a:avLst/>
            <a:gdLst>
              <a:gd name="connsiteX0" fmla="*/ 959467 w 1918934"/>
              <a:gd name="connsiteY0" fmla="*/ 0 h 1918934"/>
              <a:gd name="connsiteX1" fmla="*/ 1918934 w 1918934"/>
              <a:gd name="connsiteY1" fmla="*/ 959467 h 1918934"/>
              <a:gd name="connsiteX2" fmla="*/ 959467 w 1918934"/>
              <a:gd name="connsiteY2" fmla="*/ 1918934 h 1918934"/>
              <a:gd name="connsiteX3" fmla="*/ 0 w 1918934"/>
              <a:gd name="connsiteY3" fmla="*/ 959467 h 1918934"/>
              <a:gd name="connsiteX4" fmla="*/ 959467 w 1918934"/>
              <a:gd name="connsiteY4" fmla="*/ 0 h 1918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8934" h="1918934">
                <a:moveTo>
                  <a:pt x="959467" y="0"/>
                </a:moveTo>
                <a:cubicBezTo>
                  <a:pt x="1489366" y="0"/>
                  <a:pt x="1918934" y="429568"/>
                  <a:pt x="1918934" y="959467"/>
                </a:cubicBezTo>
                <a:cubicBezTo>
                  <a:pt x="1918934" y="1489366"/>
                  <a:pt x="1489366" y="1918934"/>
                  <a:pt x="959467" y="1918934"/>
                </a:cubicBezTo>
                <a:cubicBezTo>
                  <a:pt x="429568" y="1918934"/>
                  <a:pt x="0" y="1489366"/>
                  <a:pt x="0" y="959467"/>
                </a:cubicBezTo>
                <a:cubicBezTo>
                  <a:pt x="0" y="429568"/>
                  <a:pt x="429568" y="0"/>
                  <a:pt x="95946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4" name="Title 6">
            <a:extLst>
              <a:ext uri="{FF2B5EF4-FFF2-40B4-BE49-F238E27FC236}">
                <a16:creationId xmlns:a16="http://schemas.microsoft.com/office/drawing/2014/main" id="{96D2931D-00FF-46C3-BFEC-3C722D596D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527905"/>
            <a:ext cx="10922000" cy="502749"/>
          </a:xfrm>
        </p:spPr>
        <p:txBody>
          <a:bodyPr/>
          <a:lstStyle>
            <a:lvl1pPr>
              <a:defRPr sz="2800">
                <a:latin typeface="Raleway Black" panose="020B0A03030101060003" pitchFamily="34" charset="0"/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96665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Full Image without Header &amp;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C4CE9870-750C-4675-BDE3-7FA1E18ECEA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3340100"/>
            <a:ext cx="12192000" cy="3517900"/>
          </a:xfrm>
          <a:custGeom>
            <a:avLst/>
            <a:gdLst>
              <a:gd name="connsiteX0" fmla="*/ 0 w 12192000"/>
              <a:gd name="connsiteY0" fmla="*/ 0 h 3517900"/>
              <a:gd name="connsiteX1" fmla="*/ 12192000 w 12192000"/>
              <a:gd name="connsiteY1" fmla="*/ 0 h 3517900"/>
              <a:gd name="connsiteX2" fmla="*/ 12192000 w 12192000"/>
              <a:gd name="connsiteY2" fmla="*/ 3517900 h 3517900"/>
              <a:gd name="connsiteX3" fmla="*/ 0 w 12192000"/>
              <a:gd name="connsiteY3" fmla="*/ 3517900 h 351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517900">
                <a:moveTo>
                  <a:pt x="0" y="0"/>
                </a:moveTo>
                <a:lnTo>
                  <a:pt x="12192000" y="0"/>
                </a:lnTo>
                <a:lnTo>
                  <a:pt x="12192000" y="3517900"/>
                </a:lnTo>
                <a:lnTo>
                  <a:pt x="0" y="351790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40382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72_Full Image without Header &amp;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58D30BE4-DEB3-4959-B73D-61BCE429CB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718267"/>
            <a:ext cx="12192000" cy="2862861"/>
          </a:xfrm>
          <a:custGeom>
            <a:avLst/>
            <a:gdLst>
              <a:gd name="connsiteX0" fmla="*/ 0 w 12192000"/>
              <a:gd name="connsiteY0" fmla="*/ 0 h 2862861"/>
              <a:gd name="connsiteX1" fmla="*/ 12192000 w 12192000"/>
              <a:gd name="connsiteY1" fmla="*/ 0 h 2862861"/>
              <a:gd name="connsiteX2" fmla="*/ 12192000 w 12192000"/>
              <a:gd name="connsiteY2" fmla="*/ 2862861 h 2862861"/>
              <a:gd name="connsiteX3" fmla="*/ 0 w 12192000"/>
              <a:gd name="connsiteY3" fmla="*/ 2862861 h 2862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2862861">
                <a:moveTo>
                  <a:pt x="0" y="0"/>
                </a:moveTo>
                <a:lnTo>
                  <a:pt x="12192000" y="0"/>
                </a:lnTo>
                <a:lnTo>
                  <a:pt x="12192000" y="2862861"/>
                </a:lnTo>
                <a:lnTo>
                  <a:pt x="0" y="286286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4" name="Title 6">
            <a:extLst>
              <a:ext uri="{FF2B5EF4-FFF2-40B4-BE49-F238E27FC236}">
                <a16:creationId xmlns:a16="http://schemas.microsoft.com/office/drawing/2014/main" id="{96D2931D-00FF-46C3-BFEC-3C722D596D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527905"/>
            <a:ext cx="10922000" cy="502749"/>
          </a:xfrm>
        </p:spPr>
        <p:txBody>
          <a:bodyPr/>
          <a:lstStyle>
            <a:lvl1pPr>
              <a:defRPr sz="2800">
                <a:latin typeface="Raleway Black" panose="020B0A03030101060003" pitchFamily="34" charset="0"/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40740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20_Full Image without Header &amp;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211DD5DF-DC99-475B-B4DF-CB0A2ED61B7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19124" y="1988840"/>
            <a:ext cx="4828804" cy="4250034"/>
          </a:xfrm>
          <a:custGeom>
            <a:avLst/>
            <a:gdLst>
              <a:gd name="connsiteX0" fmla="*/ 0 w 4828804"/>
              <a:gd name="connsiteY0" fmla="*/ 0 h 4250034"/>
              <a:gd name="connsiteX1" fmla="*/ 4828804 w 4828804"/>
              <a:gd name="connsiteY1" fmla="*/ 0 h 4250034"/>
              <a:gd name="connsiteX2" fmla="*/ 4828804 w 4828804"/>
              <a:gd name="connsiteY2" fmla="*/ 4250034 h 4250034"/>
              <a:gd name="connsiteX3" fmla="*/ 0 w 4828804"/>
              <a:gd name="connsiteY3" fmla="*/ 4250034 h 4250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8804" h="4250034">
                <a:moveTo>
                  <a:pt x="0" y="0"/>
                </a:moveTo>
                <a:lnTo>
                  <a:pt x="4828804" y="0"/>
                </a:lnTo>
                <a:lnTo>
                  <a:pt x="4828804" y="4250034"/>
                </a:lnTo>
                <a:lnTo>
                  <a:pt x="0" y="425003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4" name="Title 6">
            <a:extLst>
              <a:ext uri="{FF2B5EF4-FFF2-40B4-BE49-F238E27FC236}">
                <a16:creationId xmlns:a16="http://schemas.microsoft.com/office/drawing/2014/main" id="{96D2931D-00FF-46C3-BFEC-3C722D596D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527905"/>
            <a:ext cx="10922000" cy="502749"/>
          </a:xfrm>
        </p:spPr>
        <p:txBody>
          <a:bodyPr/>
          <a:lstStyle>
            <a:lvl1pPr>
              <a:defRPr sz="2800">
                <a:latin typeface="Raleway Black" panose="020B0A03030101060003" pitchFamily="34" charset="0"/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87311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24_Full Image without Header &amp;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211DD5DF-DC99-475B-B4DF-CB0A2ED61B7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556792"/>
            <a:ext cx="3575720" cy="5301208"/>
          </a:xfrm>
          <a:custGeom>
            <a:avLst/>
            <a:gdLst>
              <a:gd name="connsiteX0" fmla="*/ 0 w 4828804"/>
              <a:gd name="connsiteY0" fmla="*/ 0 h 4250034"/>
              <a:gd name="connsiteX1" fmla="*/ 4828804 w 4828804"/>
              <a:gd name="connsiteY1" fmla="*/ 0 h 4250034"/>
              <a:gd name="connsiteX2" fmla="*/ 4828804 w 4828804"/>
              <a:gd name="connsiteY2" fmla="*/ 4250034 h 4250034"/>
              <a:gd name="connsiteX3" fmla="*/ 0 w 4828804"/>
              <a:gd name="connsiteY3" fmla="*/ 4250034 h 4250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8804" h="4250034">
                <a:moveTo>
                  <a:pt x="0" y="0"/>
                </a:moveTo>
                <a:lnTo>
                  <a:pt x="4828804" y="0"/>
                </a:lnTo>
                <a:lnTo>
                  <a:pt x="4828804" y="4250034"/>
                </a:lnTo>
                <a:lnTo>
                  <a:pt x="0" y="425003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4" name="Title 6">
            <a:extLst>
              <a:ext uri="{FF2B5EF4-FFF2-40B4-BE49-F238E27FC236}">
                <a16:creationId xmlns:a16="http://schemas.microsoft.com/office/drawing/2014/main" id="{96D2931D-00FF-46C3-BFEC-3C722D596D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527905"/>
            <a:ext cx="10922000" cy="502749"/>
          </a:xfrm>
        </p:spPr>
        <p:txBody>
          <a:bodyPr/>
          <a:lstStyle>
            <a:lvl1pPr>
              <a:defRPr sz="2800">
                <a:latin typeface="Raleway Black" panose="020B0A03030101060003" pitchFamily="34" charset="0"/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83386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19_Full Image without Header &amp;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A561106F-9CE7-474D-9A87-FC782AB6885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999094"/>
            <a:ext cx="5447928" cy="4858906"/>
          </a:xfrm>
          <a:custGeom>
            <a:avLst/>
            <a:gdLst>
              <a:gd name="connsiteX0" fmla="*/ 0 w 4799856"/>
              <a:gd name="connsiteY0" fmla="*/ 0 h 4858906"/>
              <a:gd name="connsiteX1" fmla="*/ 4799856 w 4799856"/>
              <a:gd name="connsiteY1" fmla="*/ 0 h 4858906"/>
              <a:gd name="connsiteX2" fmla="*/ 4799856 w 4799856"/>
              <a:gd name="connsiteY2" fmla="*/ 4858906 h 4858906"/>
              <a:gd name="connsiteX3" fmla="*/ 0 w 4799856"/>
              <a:gd name="connsiteY3" fmla="*/ 4858906 h 4858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99856" h="4858906">
                <a:moveTo>
                  <a:pt x="0" y="0"/>
                </a:moveTo>
                <a:lnTo>
                  <a:pt x="4799856" y="0"/>
                </a:lnTo>
                <a:lnTo>
                  <a:pt x="4799856" y="4858906"/>
                </a:lnTo>
                <a:lnTo>
                  <a:pt x="0" y="485890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4" name="Title 6">
            <a:extLst>
              <a:ext uri="{FF2B5EF4-FFF2-40B4-BE49-F238E27FC236}">
                <a16:creationId xmlns:a16="http://schemas.microsoft.com/office/drawing/2014/main" id="{96D2931D-00FF-46C3-BFEC-3C722D596D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527905"/>
            <a:ext cx="10922000" cy="502749"/>
          </a:xfrm>
        </p:spPr>
        <p:txBody>
          <a:bodyPr/>
          <a:lstStyle>
            <a:lvl1pPr>
              <a:defRPr sz="2800">
                <a:latin typeface="Raleway Black" panose="020B0A03030101060003" pitchFamily="34" charset="0"/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23233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18_Full Image without Header &amp;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CF87B1BF-3B79-4A48-BD87-03AC695FFBD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581911" y="2111572"/>
            <a:ext cx="3038751" cy="3805000"/>
          </a:xfrm>
          <a:custGeom>
            <a:avLst/>
            <a:gdLst/>
            <a:ahLst/>
            <a:cxnLst/>
            <a:rect l="l" t="t" r="r" b="b"/>
            <a:pathLst>
              <a:path w="3038751" h="3805000">
                <a:moveTo>
                  <a:pt x="1553490" y="0"/>
                </a:moveTo>
                <a:cubicBezTo>
                  <a:pt x="1689945" y="0"/>
                  <a:pt x="1822901" y="13121"/>
                  <a:pt x="1952358" y="39362"/>
                </a:cubicBezTo>
                <a:cubicBezTo>
                  <a:pt x="2081816" y="65604"/>
                  <a:pt x="2206900" y="98843"/>
                  <a:pt x="2327610" y="139080"/>
                </a:cubicBezTo>
                <a:cubicBezTo>
                  <a:pt x="2448321" y="179316"/>
                  <a:pt x="2561158" y="223052"/>
                  <a:pt x="2666124" y="270286"/>
                </a:cubicBezTo>
                <a:cubicBezTo>
                  <a:pt x="2771090" y="317521"/>
                  <a:pt x="2865558" y="362131"/>
                  <a:pt x="2949531" y="404118"/>
                </a:cubicBezTo>
                <a:lnTo>
                  <a:pt x="2508676" y="1249090"/>
                </a:lnTo>
                <a:cubicBezTo>
                  <a:pt x="2403710" y="1186110"/>
                  <a:pt x="2295246" y="1130129"/>
                  <a:pt x="2183283" y="1081145"/>
                </a:cubicBezTo>
                <a:cubicBezTo>
                  <a:pt x="2088814" y="1039159"/>
                  <a:pt x="1982973" y="999797"/>
                  <a:pt x="1865762" y="963059"/>
                </a:cubicBezTo>
                <a:cubicBezTo>
                  <a:pt x="1748550" y="926321"/>
                  <a:pt x="1633963" y="907952"/>
                  <a:pt x="1522000" y="907952"/>
                </a:cubicBezTo>
                <a:cubicBezTo>
                  <a:pt x="1431030" y="907952"/>
                  <a:pt x="1358429" y="921947"/>
                  <a:pt x="1304197" y="949938"/>
                </a:cubicBezTo>
                <a:cubicBezTo>
                  <a:pt x="1249964" y="977929"/>
                  <a:pt x="1222848" y="1025163"/>
                  <a:pt x="1222848" y="1091642"/>
                </a:cubicBezTo>
                <a:cubicBezTo>
                  <a:pt x="1222848" y="1140625"/>
                  <a:pt x="1238593" y="1180862"/>
                  <a:pt x="1270083" y="1212352"/>
                </a:cubicBezTo>
                <a:cubicBezTo>
                  <a:pt x="1301572" y="1243841"/>
                  <a:pt x="1347057" y="1272707"/>
                  <a:pt x="1406538" y="1298948"/>
                </a:cubicBezTo>
                <a:cubicBezTo>
                  <a:pt x="1466018" y="1325190"/>
                  <a:pt x="1538619" y="1350556"/>
                  <a:pt x="1624341" y="1375048"/>
                </a:cubicBezTo>
                <a:cubicBezTo>
                  <a:pt x="1710063" y="1399540"/>
                  <a:pt x="1807156" y="1429280"/>
                  <a:pt x="1915621" y="1464269"/>
                </a:cubicBezTo>
                <a:cubicBezTo>
                  <a:pt x="2087064" y="1516752"/>
                  <a:pt x="2241888" y="1574483"/>
                  <a:pt x="2380093" y="1637462"/>
                </a:cubicBezTo>
                <a:cubicBezTo>
                  <a:pt x="2518298" y="1700441"/>
                  <a:pt x="2636384" y="1774792"/>
                  <a:pt x="2734352" y="1860514"/>
                </a:cubicBezTo>
                <a:cubicBezTo>
                  <a:pt x="2832320" y="1946236"/>
                  <a:pt x="2907545" y="2050326"/>
                  <a:pt x="2960027" y="2172786"/>
                </a:cubicBezTo>
                <a:cubicBezTo>
                  <a:pt x="3012510" y="2295246"/>
                  <a:pt x="3038751" y="2443947"/>
                  <a:pt x="3038751" y="2618890"/>
                </a:cubicBezTo>
                <a:cubicBezTo>
                  <a:pt x="3038751" y="2842816"/>
                  <a:pt x="2997640" y="3030879"/>
                  <a:pt x="2915417" y="3183079"/>
                </a:cubicBezTo>
                <a:cubicBezTo>
                  <a:pt x="2833194" y="3335279"/>
                  <a:pt x="2724730" y="3456864"/>
                  <a:pt x="2590024" y="3547834"/>
                </a:cubicBezTo>
                <a:cubicBezTo>
                  <a:pt x="2455318" y="3638804"/>
                  <a:pt x="2303118" y="3704408"/>
                  <a:pt x="2133424" y="3744644"/>
                </a:cubicBezTo>
                <a:cubicBezTo>
                  <a:pt x="1963730" y="3784881"/>
                  <a:pt x="1793161" y="3805000"/>
                  <a:pt x="1621717" y="3805000"/>
                </a:cubicBezTo>
                <a:cubicBezTo>
                  <a:pt x="1485262" y="3805000"/>
                  <a:pt x="1345308" y="3794503"/>
                  <a:pt x="1201855" y="3773510"/>
                </a:cubicBezTo>
                <a:cubicBezTo>
                  <a:pt x="1058402" y="3752517"/>
                  <a:pt x="915824" y="3722777"/>
                  <a:pt x="774121" y="3684289"/>
                </a:cubicBezTo>
                <a:cubicBezTo>
                  <a:pt x="632417" y="3645802"/>
                  <a:pt x="495962" y="3600317"/>
                  <a:pt x="364755" y="3547834"/>
                </a:cubicBezTo>
                <a:cubicBezTo>
                  <a:pt x="233548" y="3495352"/>
                  <a:pt x="111963" y="3435871"/>
                  <a:pt x="0" y="3369393"/>
                </a:cubicBezTo>
                <a:lnTo>
                  <a:pt x="440855" y="2471938"/>
                </a:lnTo>
                <a:cubicBezTo>
                  <a:pt x="563315" y="2548912"/>
                  <a:pt x="691023" y="2617140"/>
                  <a:pt x="823979" y="2676621"/>
                </a:cubicBezTo>
                <a:cubicBezTo>
                  <a:pt x="935943" y="2729103"/>
                  <a:pt x="1062776" y="2776338"/>
                  <a:pt x="1204479" y="2818324"/>
                </a:cubicBezTo>
                <a:cubicBezTo>
                  <a:pt x="1346183" y="2860310"/>
                  <a:pt x="1490510" y="2881303"/>
                  <a:pt x="1637462" y="2881303"/>
                </a:cubicBezTo>
                <a:cubicBezTo>
                  <a:pt x="1749425" y="2881303"/>
                  <a:pt x="1827275" y="2866433"/>
                  <a:pt x="1871010" y="2836693"/>
                </a:cubicBezTo>
                <a:cubicBezTo>
                  <a:pt x="1914746" y="2806952"/>
                  <a:pt x="1936614" y="2767591"/>
                  <a:pt x="1936614" y="2718607"/>
                </a:cubicBezTo>
                <a:cubicBezTo>
                  <a:pt x="1936614" y="2666124"/>
                  <a:pt x="1914746" y="2621514"/>
                  <a:pt x="1871010" y="2584776"/>
                </a:cubicBezTo>
                <a:cubicBezTo>
                  <a:pt x="1827275" y="2548038"/>
                  <a:pt x="1766919" y="2515673"/>
                  <a:pt x="1689945" y="2487683"/>
                </a:cubicBezTo>
                <a:cubicBezTo>
                  <a:pt x="1612970" y="2459692"/>
                  <a:pt x="1524624" y="2431701"/>
                  <a:pt x="1424907" y="2403710"/>
                </a:cubicBezTo>
                <a:cubicBezTo>
                  <a:pt x="1325190" y="2375719"/>
                  <a:pt x="1219349" y="2342480"/>
                  <a:pt x="1107386" y="2303993"/>
                </a:cubicBezTo>
                <a:cubicBezTo>
                  <a:pt x="942940" y="2248011"/>
                  <a:pt x="801237" y="2187656"/>
                  <a:pt x="682276" y="2122927"/>
                </a:cubicBezTo>
                <a:cubicBezTo>
                  <a:pt x="563315" y="2058199"/>
                  <a:pt x="465347" y="1984723"/>
                  <a:pt x="388373" y="1902500"/>
                </a:cubicBezTo>
                <a:cubicBezTo>
                  <a:pt x="311398" y="1820277"/>
                  <a:pt x="254542" y="1726683"/>
                  <a:pt x="217804" y="1621717"/>
                </a:cubicBezTo>
                <a:cubicBezTo>
                  <a:pt x="181066" y="1516752"/>
                  <a:pt x="162697" y="1396041"/>
                  <a:pt x="162697" y="1259586"/>
                </a:cubicBezTo>
                <a:cubicBezTo>
                  <a:pt x="162697" y="1053154"/>
                  <a:pt x="200309" y="871214"/>
                  <a:pt x="275535" y="713766"/>
                </a:cubicBezTo>
                <a:cubicBezTo>
                  <a:pt x="350760" y="556318"/>
                  <a:pt x="453101" y="425110"/>
                  <a:pt x="582559" y="320145"/>
                </a:cubicBezTo>
                <a:cubicBezTo>
                  <a:pt x="712016" y="215180"/>
                  <a:pt x="859843" y="135581"/>
                  <a:pt x="1026038" y="81349"/>
                </a:cubicBezTo>
                <a:cubicBezTo>
                  <a:pt x="1192233" y="27116"/>
                  <a:pt x="1368051" y="0"/>
                  <a:pt x="155349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4" name="Title 6">
            <a:extLst>
              <a:ext uri="{FF2B5EF4-FFF2-40B4-BE49-F238E27FC236}">
                <a16:creationId xmlns:a16="http://schemas.microsoft.com/office/drawing/2014/main" id="{96D2931D-00FF-46C3-BFEC-3C722D596D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527905"/>
            <a:ext cx="10922000" cy="502749"/>
          </a:xfrm>
        </p:spPr>
        <p:txBody>
          <a:bodyPr/>
          <a:lstStyle>
            <a:lvl1pPr>
              <a:defRPr sz="2800">
                <a:latin typeface="Raleway Black" panose="020B0A03030101060003" pitchFamily="34" charset="0"/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59833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21_Full Image without Header &amp;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67EB5D2-D0EA-40CC-9288-02B96367B4E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95400" y="2300968"/>
            <a:ext cx="4852502" cy="3189990"/>
          </a:xfrm>
          <a:custGeom>
            <a:avLst/>
            <a:gdLst>
              <a:gd name="connsiteX0" fmla="*/ 0 w 4852502"/>
              <a:gd name="connsiteY0" fmla="*/ 0 h 3189990"/>
              <a:gd name="connsiteX1" fmla="*/ 946871 w 4852502"/>
              <a:gd name="connsiteY1" fmla="*/ 0 h 3189990"/>
              <a:gd name="connsiteX2" fmla="*/ 1637192 w 4852502"/>
              <a:gd name="connsiteY2" fmla="*/ 2189110 h 3189990"/>
              <a:gd name="connsiteX3" fmla="*/ 1859985 w 4852502"/>
              <a:gd name="connsiteY3" fmla="*/ 1524107 h 3189990"/>
              <a:gd name="connsiteX4" fmla="*/ 1343510 w 4852502"/>
              <a:gd name="connsiteY4" fmla="*/ 0 h 3189990"/>
              <a:gd name="connsiteX5" fmla="*/ 2145228 w 4852502"/>
              <a:gd name="connsiteY5" fmla="*/ 0 h 3189990"/>
              <a:gd name="connsiteX6" fmla="*/ 2423719 w 4852502"/>
              <a:gd name="connsiteY6" fmla="*/ 984002 h 3189990"/>
              <a:gd name="connsiteX7" fmla="*/ 2707274 w 4852502"/>
              <a:gd name="connsiteY7" fmla="*/ 0 h 3189990"/>
              <a:gd name="connsiteX8" fmla="*/ 3508992 w 4852502"/>
              <a:gd name="connsiteY8" fmla="*/ 0 h 3189990"/>
              <a:gd name="connsiteX9" fmla="*/ 2984078 w 4852502"/>
              <a:gd name="connsiteY9" fmla="*/ 1524107 h 3189990"/>
              <a:gd name="connsiteX10" fmla="*/ 3213622 w 4852502"/>
              <a:gd name="connsiteY10" fmla="*/ 2189110 h 3189990"/>
              <a:gd name="connsiteX11" fmla="*/ 3898880 w 4852502"/>
              <a:gd name="connsiteY11" fmla="*/ 0 h 3189990"/>
              <a:gd name="connsiteX12" fmla="*/ 4852502 w 4852502"/>
              <a:gd name="connsiteY12" fmla="*/ 0 h 3189990"/>
              <a:gd name="connsiteX13" fmla="*/ 3603510 w 4852502"/>
              <a:gd name="connsiteY13" fmla="*/ 3189990 h 3189990"/>
              <a:gd name="connsiteX14" fmla="*/ 2877745 w 4852502"/>
              <a:gd name="connsiteY14" fmla="*/ 3189990 h 3189990"/>
              <a:gd name="connsiteX15" fmla="*/ 2423719 w 4852502"/>
              <a:gd name="connsiteY15" fmla="*/ 2050708 h 3189990"/>
              <a:gd name="connsiteX16" fmla="*/ 1974758 w 4852502"/>
              <a:gd name="connsiteY16" fmla="*/ 3189990 h 3189990"/>
              <a:gd name="connsiteX17" fmla="*/ 1248992 w 4852502"/>
              <a:gd name="connsiteY17" fmla="*/ 3189990 h 3189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4852502" h="3189990">
                <a:moveTo>
                  <a:pt x="0" y="0"/>
                </a:moveTo>
                <a:lnTo>
                  <a:pt x="946871" y="0"/>
                </a:lnTo>
                <a:lnTo>
                  <a:pt x="1637192" y="2189110"/>
                </a:lnTo>
                <a:lnTo>
                  <a:pt x="1859985" y="1524107"/>
                </a:lnTo>
                <a:lnTo>
                  <a:pt x="1343510" y="0"/>
                </a:lnTo>
                <a:lnTo>
                  <a:pt x="2145228" y="0"/>
                </a:lnTo>
                <a:lnTo>
                  <a:pt x="2423719" y="984002"/>
                </a:lnTo>
                <a:lnTo>
                  <a:pt x="2707274" y="0"/>
                </a:lnTo>
                <a:lnTo>
                  <a:pt x="3508992" y="0"/>
                </a:lnTo>
                <a:lnTo>
                  <a:pt x="2984078" y="1524107"/>
                </a:lnTo>
                <a:lnTo>
                  <a:pt x="3213622" y="2189110"/>
                </a:lnTo>
                <a:lnTo>
                  <a:pt x="3898880" y="0"/>
                </a:lnTo>
                <a:lnTo>
                  <a:pt x="4852502" y="0"/>
                </a:lnTo>
                <a:lnTo>
                  <a:pt x="3603510" y="3189990"/>
                </a:lnTo>
                <a:lnTo>
                  <a:pt x="2877745" y="3189990"/>
                </a:lnTo>
                <a:lnTo>
                  <a:pt x="2423719" y="2050708"/>
                </a:lnTo>
                <a:lnTo>
                  <a:pt x="1974758" y="3189990"/>
                </a:lnTo>
                <a:lnTo>
                  <a:pt x="1248992" y="318999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4" name="Title 6">
            <a:extLst>
              <a:ext uri="{FF2B5EF4-FFF2-40B4-BE49-F238E27FC236}">
                <a16:creationId xmlns:a16="http://schemas.microsoft.com/office/drawing/2014/main" id="{96D2931D-00FF-46C3-BFEC-3C722D596D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527905"/>
            <a:ext cx="10922000" cy="502749"/>
          </a:xfrm>
        </p:spPr>
        <p:txBody>
          <a:bodyPr/>
          <a:lstStyle>
            <a:lvl1pPr>
              <a:defRPr sz="2800">
                <a:latin typeface="Raleway Black" panose="020B0A03030101060003" pitchFamily="34" charset="0"/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62347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22_Full Image without Header &amp;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8C829F09-E67F-43BA-BCB2-FEA8AADAADE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224240" y="2084294"/>
            <a:ext cx="3881160" cy="3881160"/>
          </a:xfrm>
          <a:custGeom>
            <a:avLst/>
            <a:gdLst>
              <a:gd name="connsiteX0" fmla="*/ 1940580 w 3881160"/>
              <a:gd name="connsiteY0" fmla="*/ 1103406 h 3881160"/>
              <a:gd name="connsiteX1" fmla="*/ 1103406 w 3881160"/>
              <a:gd name="connsiteY1" fmla="*/ 1940580 h 3881160"/>
              <a:gd name="connsiteX2" fmla="*/ 1940580 w 3881160"/>
              <a:gd name="connsiteY2" fmla="*/ 2777754 h 3881160"/>
              <a:gd name="connsiteX3" fmla="*/ 2777754 w 3881160"/>
              <a:gd name="connsiteY3" fmla="*/ 1940580 h 3881160"/>
              <a:gd name="connsiteX4" fmla="*/ 1940580 w 3881160"/>
              <a:gd name="connsiteY4" fmla="*/ 1103406 h 3881160"/>
              <a:gd name="connsiteX5" fmla="*/ 1940580 w 3881160"/>
              <a:gd name="connsiteY5" fmla="*/ 0 h 3881160"/>
              <a:gd name="connsiteX6" fmla="*/ 3881160 w 3881160"/>
              <a:gd name="connsiteY6" fmla="*/ 1940580 h 3881160"/>
              <a:gd name="connsiteX7" fmla="*/ 1940580 w 3881160"/>
              <a:gd name="connsiteY7" fmla="*/ 3881160 h 3881160"/>
              <a:gd name="connsiteX8" fmla="*/ 0 w 3881160"/>
              <a:gd name="connsiteY8" fmla="*/ 1940580 h 3881160"/>
              <a:gd name="connsiteX9" fmla="*/ 1940580 w 3881160"/>
              <a:gd name="connsiteY9" fmla="*/ 0 h 3881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881160" h="3881160">
                <a:moveTo>
                  <a:pt x="1940580" y="1103406"/>
                </a:moveTo>
                <a:cubicBezTo>
                  <a:pt x="1478222" y="1103406"/>
                  <a:pt x="1103406" y="1478222"/>
                  <a:pt x="1103406" y="1940580"/>
                </a:cubicBezTo>
                <a:cubicBezTo>
                  <a:pt x="1103406" y="2402938"/>
                  <a:pt x="1478222" y="2777754"/>
                  <a:pt x="1940580" y="2777754"/>
                </a:cubicBezTo>
                <a:cubicBezTo>
                  <a:pt x="2402938" y="2777754"/>
                  <a:pt x="2777754" y="2402938"/>
                  <a:pt x="2777754" y="1940580"/>
                </a:cubicBezTo>
                <a:cubicBezTo>
                  <a:pt x="2777754" y="1478222"/>
                  <a:pt x="2402938" y="1103406"/>
                  <a:pt x="1940580" y="1103406"/>
                </a:cubicBezTo>
                <a:close/>
                <a:moveTo>
                  <a:pt x="1940580" y="0"/>
                </a:moveTo>
                <a:cubicBezTo>
                  <a:pt x="3012333" y="0"/>
                  <a:pt x="3881160" y="868827"/>
                  <a:pt x="3881160" y="1940580"/>
                </a:cubicBezTo>
                <a:cubicBezTo>
                  <a:pt x="3881160" y="3012333"/>
                  <a:pt x="3012333" y="3881160"/>
                  <a:pt x="1940580" y="3881160"/>
                </a:cubicBezTo>
                <a:cubicBezTo>
                  <a:pt x="868827" y="3881160"/>
                  <a:pt x="0" y="3012333"/>
                  <a:pt x="0" y="1940580"/>
                </a:cubicBezTo>
                <a:cubicBezTo>
                  <a:pt x="0" y="868827"/>
                  <a:pt x="868827" y="0"/>
                  <a:pt x="194058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4" name="Title 6">
            <a:extLst>
              <a:ext uri="{FF2B5EF4-FFF2-40B4-BE49-F238E27FC236}">
                <a16:creationId xmlns:a16="http://schemas.microsoft.com/office/drawing/2014/main" id="{96D2931D-00FF-46C3-BFEC-3C722D596D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527905"/>
            <a:ext cx="10922000" cy="502749"/>
          </a:xfrm>
        </p:spPr>
        <p:txBody>
          <a:bodyPr/>
          <a:lstStyle>
            <a:lvl1pPr>
              <a:defRPr sz="2800">
                <a:latin typeface="Raleway Black" panose="020B0A03030101060003" pitchFamily="34" charset="0"/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16320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23_Full Image without Header &amp;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0ADFB44-9FFD-4D12-8DC5-D4B204B95BB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847528" y="2323057"/>
            <a:ext cx="2681288" cy="3154363"/>
          </a:xfrm>
          <a:custGeom>
            <a:avLst/>
            <a:gdLst>
              <a:gd name="connsiteX0" fmla="*/ 0 w 2681288"/>
              <a:gd name="connsiteY0" fmla="*/ 0 h 3154363"/>
              <a:gd name="connsiteX1" fmla="*/ 2681288 w 2681288"/>
              <a:gd name="connsiteY1" fmla="*/ 0 h 3154363"/>
              <a:gd name="connsiteX2" fmla="*/ 2681288 w 2681288"/>
              <a:gd name="connsiteY2" fmla="*/ 755650 h 3154363"/>
              <a:gd name="connsiteX3" fmla="*/ 1776413 w 2681288"/>
              <a:gd name="connsiteY3" fmla="*/ 755650 h 3154363"/>
              <a:gd name="connsiteX4" fmla="*/ 1776413 w 2681288"/>
              <a:gd name="connsiteY4" fmla="*/ 3154363 h 3154363"/>
              <a:gd name="connsiteX5" fmla="*/ 909638 w 2681288"/>
              <a:gd name="connsiteY5" fmla="*/ 3154363 h 3154363"/>
              <a:gd name="connsiteX6" fmla="*/ 909638 w 2681288"/>
              <a:gd name="connsiteY6" fmla="*/ 755650 h 3154363"/>
              <a:gd name="connsiteX7" fmla="*/ 0 w 2681288"/>
              <a:gd name="connsiteY7" fmla="*/ 755650 h 3154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81288" h="3154363">
                <a:moveTo>
                  <a:pt x="0" y="0"/>
                </a:moveTo>
                <a:lnTo>
                  <a:pt x="2681288" y="0"/>
                </a:lnTo>
                <a:lnTo>
                  <a:pt x="2681288" y="755650"/>
                </a:lnTo>
                <a:lnTo>
                  <a:pt x="1776413" y="755650"/>
                </a:lnTo>
                <a:lnTo>
                  <a:pt x="1776413" y="3154363"/>
                </a:lnTo>
                <a:lnTo>
                  <a:pt x="909638" y="3154363"/>
                </a:lnTo>
                <a:lnTo>
                  <a:pt x="909638" y="755650"/>
                </a:lnTo>
                <a:lnTo>
                  <a:pt x="0" y="75565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4" name="Title 6">
            <a:extLst>
              <a:ext uri="{FF2B5EF4-FFF2-40B4-BE49-F238E27FC236}">
                <a16:creationId xmlns:a16="http://schemas.microsoft.com/office/drawing/2014/main" id="{96D2931D-00FF-46C3-BFEC-3C722D596D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527905"/>
            <a:ext cx="10922000" cy="502749"/>
          </a:xfrm>
        </p:spPr>
        <p:txBody>
          <a:bodyPr/>
          <a:lstStyle>
            <a:lvl1pPr>
              <a:defRPr sz="2800">
                <a:latin typeface="Raleway Black" panose="020B0A03030101060003" pitchFamily="34" charset="0"/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80830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14_Full Image without Header &amp;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4F3738EE-2FE1-4DD2-8A59-8FB0CCE6E93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2"/>
            <a:ext cx="12192000" cy="2238373"/>
          </a:xfrm>
          <a:custGeom>
            <a:avLst/>
            <a:gdLst>
              <a:gd name="connsiteX0" fmla="*/ 0 w 12192000"/>
              <a:gd name="connsiteY0" fmla="*/ 0 h 3609975"/>
              <a:gd name="connsiteX1" fmla="*/ 12192000 w 12192000"/>
              <a:gd name="connsiteY1" fmla="*/ 0 h 3609975"/>
              <a:gd name="connsiteX2" fmla="*/ 12192000 w 12192000"/>
              <a:gd name="connsiteY2" fmla="*/ 3609975 h 3609975"/>
              <a:gd name="connsiteX3" fmla="*/ 0 w 12192000"/>
              <a:gd name="connsiteY3" fmla="*/ 3609975 h 3609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609975">
                <a:moveTo>
                  <a:pt x="0" y="0"/>
                </a:moveTo>
                <a:lnTo>
                  <a:pt x="12192000" y="0"/>
                </a:lnTo>
                <a:lnTo>
                  <a:pt x="12192000" y="3609975"/>
                </a:lnTo>
                <a:lnTo>
                  <a:pt x="0" y="360997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0C3E3D6B-BED3-4736-9C7C-3969705BFE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527905"/>
            <a:ext cx="10922000" cy="502749"/>
          </a:xfrm>
        </p:spPr>
        <p:txBody>
          <a:bodyPr/>
          <a:lstStyle>
            <a:lvl1pPr>
              <a:defRPr sz="2800">
                <a:latin typeface="Raleway Black" panose="020B0A03030101060003" pitchFamily="34" charset="0"/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59693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17_Full Image without Header &amp;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5636AB48-AF86-481E-BFB1-C47ADE5D352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719736" y="0"/>
            <a:ext cx="3600400" cy="6858000"/>
          </a:xfrm>
          <a:custGeom>
            <a:avLst/>
            <a:gdLst>
              <a:gd name="connsiteX0" fmla="*/ 0 w 3600400"/>
              <a:gd name="connsiteY0" fmla="*/ 0 h 6858000"/>
              <a:gd name="connsiteX1" fmla="*/ 3600400 w 3600400"/>
              <a:gd name="connsiteY1" fmla="*/ 0 h 6858000"/>
              <a:gd name="connsiteX2" fmla="*/ 3600400 w 3600400"/>
              <a:gd name="connsiteY2" fmla="*/ 6858000 h 6858000"/>
              <a:gd name="connsiteX3" fmla="*/ 0 w 3600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00400" h="6858000">
                <a:moveTo>
                  <a:pt x="0" y="0"/>
                </a:moveTo>
                <a:lnTo>
                  <a:pt x="3600400" y="0"/>
                </a:lnTo>
                <a:lnTo>
                  <a:pt x="36004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12681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Full Image without Header &amp;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0BDC2AF-94DB-4817-952B-B2AF48654EC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-1"/>
            <a:ext cx="7605537" cy="5781595"/>
          </a:xfrm>
          <a:custGeom>
            <a:avLst/>
            <a:gdLst>
              <a:gd name="connsiteX0" fmla="*/ 0 w 7605537"/>
              <a:gd name="connsiteY0" fmla="*/ 0 h 5781595"/>
              <a:gd name="connsiteX1" fmla="*/ 7605537 w 7605537"/>
              <a:gd name="connsiteY1" fmla="*/ 0 h 5781595"/>
              <a:gd name="connsiteX2" fmla="*/ 2857610 w 7605537"/>
              <a:gd name="connsiteY2" fmla="*/ 5781595 h 5781595"/>
              <a:gd name="connsiteX3" fmla="*/ 0 w 7605537"/>
              <a:gd name="connsiteY3" fmla="*/ 3436761 h 5781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605537" h="5781595">
                <a:moveTo>
                  <a:pt x="0" y="0"/>
                </a:moveTo>
                <a:lnTo>
                  <a:pt x="7605537" y="0"/>
                </a:lnTo>
                <a:lnTo>
                  <a:pt x="2857610" y="5781595"/>
                </a:lnTo>
                <a:lnTo>
                  <a:pt x="0" y="343676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3" name="Title 6">
            <a:extLst>
              <a:ext uri="{FF2B5EF4-FFF2-40B4-BE49-F238E27FC236}">
                <a16:creationId xmlns:a16="http://schemas.microsoft.com/office/drawing/2014/main" id="{1B20ECDE-3754-43CE-A3F3-6A8C42897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527905"/>
            <a:ext cx="10922000" cy="502749"/>
          </a:xfrm>
        </p:spPr>
        <p:txBody>
          <a:bodyPr/>
          <a:lstStyle>
            <a:lvl1pPr algn="l">
              <a:defRPr sz="2800">
                <a:latin typeface="Raleway Black" panose="020B0A03030101060003" pitchFamily="34" charset="0"/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94835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5_Full Image without Header &amp;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0850F5F3-6110-4C6E-9D10-48B85509246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600200" y="1457326"/>
            <a:ext cx="2324100" cy="2324100"/>
          </a:xfrm>
          <a:custGeom>
            <a:avLst/>
            <a:gdLst>
              <a:gd name="connsiteX0" fmla="*/ 1162050 w 2324100"/>
              <a:gd name="connsiteY0" fmla="*/ 0 h 2324100"/>
              <a:gd name="connsiteX1" fmla="*/ 2324100 w 2324100"/>
              <a:gd name="connsiteY1" fmla="*/ 1162050 h 2324100"/>
              <a:gd name="connsiteX2" fmla="*/ 1162050 w 2324100"/>
              <a:gd name="connsiteY2" fmla="*/ 2324100 h 2324100"/>
              <a:gd name="connsiteX3" fmla="*/ 0 w 2324100"/>
              <a:gd name="connsiteY3" fmla="*/ 1162050 h 2324100"/>
              <a:gd name="connsiteX4" fmla="*/ 1162050 w 2324100"/>
              <a:gd name="connsiteY4" fmla="*/ 0 h 2324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24100" h="2324100">
                <a:moveTo>
                  <a:pt x="1162050" y="0"/>
                </a:moveTo>
                <a:cubicBezTo>
                  <a:pt x="1803832" y="0"/>
                  <a:pt x="2324100" y="520268"/>
                  <a:pt x="2324100" y="1162050"/>
                </a:cubicBezTo>
                <a:cubicBezTo>
                  <a:pt x="2324100" y="1803832"/>
                  <a:pt x="1803832" y="2324100"/>
                  <a:pt x="1162050" y="2324100"/>
                </a:cubicBezTo>
                <a:cubicBezTo>
                  <a:pt x="520268" y="2324100"/>
                  <a:pt x="0" y="1803832"/>
                  <a:pt x="0" y="1162050"/>
                </a:cubicBezTo>
                <a:cubicBezTo>
                  <a:pt x="0" y="520268"/>
                  <a:pt x="520268" y="0"/>
                  <a:pt x="116205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E697AF6F-13E7-4A21-9A3C-9DD23AE0365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933950" y="1457326"/>
            <a:ext cx="2324100" cy="2324100"/>
          </a:xfrm>
          <a:custGeom>
            <a:avLst/>
            <a:gdLst>
              <a:gd name="connsiteX0" fmla="*/ 1162050 w 2324100"/>
              <a:gd name="connsiteY0" fmla="*/ 0 h 2324100"/>
              <a:gd name="connsiteX1" fmla="*/ 2324100 w 2324100"/>
              <a:gd name="connsiteY1" fmla="*/ 1162050 h 2324100"/>
              <a:gd name="connsiteX2" fmla="*/ 1162050 w 2324100"/>
              <a:gd name="connsiteY2" fmla="*/ 2324100 h 2324100"/>
              <a:gd name="connsiteX3" fmla="*/ 0 w 2324100"/>
              <a:gd name="connsiteY3" fmla="*/ 1162050 h 2324100"/>
              <a:gd name="connsiteX4" fmla="*/ 1162050 w 2324100"/>
              <a:gd name="connsiteY4" fmla="*/ 0 h 2324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24100" h="2324100">
                <a:moveTo>
                  <a:pt x="1162050" y="0"/>
                </a:moveTo>
                <a:cubicBezTo>
                  <a:pt x="1803832" y="0"/>
                  <a:pt x="2324100" y="520268"/>
                  <a:pt x="2324100" y="1162050"/>
                </a:cubicBezTo>
                <a:cubicBezTo>
                  <a:pt x="2324100" y="1803832"/>
                  <a:pt x="1803832" y="2324100"/>
                  <a:pt x="1162050" y="2324100"/>
                </a:cubicBezTo>
                <a:cubicBezTo>
                  <a:pt x="520268" y="2324100"/>
                  <a:pt x="0" y="1803832"/>
                  <a:pt x="0" y="1162050"/>
                </a:cubicBezTo>
                <a:cubicBezTo>
                  <a:pt x="0" y="520268"/>
                  <a:pt x="520268" y="0"/>
                  <a:pt x="116205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407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4_Full Image without Header &amp;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1">
            <a:extLst>
              <a:ext uri="{FF2B5EF4-FFF2-40B4-BE49-F238E27FC236}">
                <a16:creationId xmlns:a16="http://schemas.microsoft.com/office/drawing/2014/main" id="{A2728E5B-D355-45C5-9863-B7EB492FE86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3517900"/>
              <a:gd name="connsiteX1" fmla="*/ 12192000 w 12192000"/>
              <a:gd name="connsiteY1" fmla="*/ 0 h 3517900"/>
              <a:gd name="connsiteX2" fmla="*/ 12192000 w 12192000"/>
              <a:gd name="connsiteY2" fmla="*/ 3517900 h 3517900"/>
              <a:gd name="connsiteX3" fmla="*/ 0 w 12192000"/>
              <a:gd name="connsiteY3" fmla="*/ 3517900 h 351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517900">
                <a:moveTo>
                  <a:pt x="0" y="0"/>
                </a:moveTo>
                <a:lnTo>
                  <a:pt x="12192000" y="0"/>
                </a:lnTo>
                <a:lnTo>
                  <a:pt x="12192000" y="3517900"/>
                </a:lnTo>
                <a:lnTo>
                  <a:pt x="0" y="351790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itle 6">
            <a:extLst>
              <a:ext uri="{FF2B5EF4-FFF2-40B4-BE49-F238E27FC236}">
                <a16:creationId xmlns:a16="http://schemas.microsoft.com/office/drawing/2014/main" id="{96D2931D-00FF-46C3-BFEC-3C722D596D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527905"/>
            <a:ext cx="10922000" cy="502749"/>
          </a:xfrm>
        </p:spPr>
        <p:txBody>
          <a:bodyPr/>
          <a:lstStyle>
            <a:lvl1pPr>
              <a:defRPr sz="2800">
                <a:latin typeface="Raleway Black" panose="020B0A03030101060003" pitchFamily="34" charset="0"/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72934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Full Image without Header &amp;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C4CE9870-750C-4675-BDE3-7FA1E18ECEA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3340100"/>
            <a:ext cx="12192000" cy="3517900"/>
          </a:xfrm>
          <a:custGeom>
            <a:avLst/>
            <a:gdLst>
              <a:gd name="connsiteX0" fmla="*/ 0 w 12192000"/>
              <a:gd name="connsiteY0" fmla="*/ 0 h 3517900"/>
              <a:gd name="connsiteX1" fmla="*/ 12192000 w 12192000"/>
              <a:gd name="connsiteY1" fmla="*/ 0 h 3517900"/>
              <a:gd name="connsiteX2" fmla="*/ 12192000 w 12192000"/>
              <a:gd name="connsiteY2" fmla="*/ 3517900 h 3517900"/>
              <a:gd name="connsiteX3" fmla="*/ 0 w 12192000"/>
              <a:gd name="connsiteY3" fmla="*/ 3517900 h 351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517900">
                <a:moveTo>
                  <a:pt x="0" y="0"/>
                </a:moveTo>
                <a:lnTo>
                  <a:pt x="12192000" y="0"/>
                </a:lnTo>
                <a:lnTo>
                  <a:pt x="12192000" y="3517900"/>
                </a:lnTo>
                <a:lnTo>
                  <a:pt x="0" y="351790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06393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Full Image without Header &amp;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0BDC2AF-94DB-4817-952B-B2AF48654EC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-1"/>
            <a:ext cx="7605537" cy="5781595"/>
          </a:xfrm>
          <a:custGeom>
            <a:avLst/>
            <a:gdLst>
              <a:gd name="connsiteX0" fmla="*/ 0 w 7605537"/>
              <a:gd name="connsiteY0" fmla="*/ 0 h 5781595"/>
              <a:gd name="connsiteX1" fmla="*/ 7605537 w 7605537"/>
              <a:gd name="connsiteY1" fmla="*/ 0 h 5781595"/>
              <a:gd name="connsiteX2" fmla="*/ 2857610 w 7605537"/>
              <a:gd name="connsiteY2" fmla="*/ 5781595 h 5781595"/>
              <a:gd name="connsiteX3" fmla="*/ 0 w 7605537"/>
              <a:gd name="connsiteY3" fmla="*/ 3436761 h 5781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605537" h="5781595">
                <a:moveTo>
                  <a:pt x="0" y="0"/>
                </a:moveTo>
                <a:lnTo>
                  <a:pt x="7605537" y="0"/>
                </a:lnTo>
                <a:lnTo>
                  <a:pt x="2857610" y="5781595"/>
                </a:lnTo>
                <a:lnTo>
                  <a:pt x="0" y="343676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3" name="Title 6">
            <a:extLst>
              <a:ext uri="{FF2B5EF4-FFF2-40B4-BE49-F238E27FC236}">
                <a16:creationId xmlns:a16="http://schemas.microsoft.com/office/drawing/2014/main" id="{1B20ECDE-3754-43CE-A3F3-6A8C42897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527905"/>
            <a:ext cx="10922000" cy="502749"/>
          </a:xfrm>
        </p:spPr>
        <p:txBody>
          <a:bodyPr/>
          <a:lstStyle>
            <a:lvl1pPr algn="l">
              <a:defRPr sz="2800">
                <a:latin typeface="Raleway Black" panose="020B0A03030101060003" pitchFamily="34" charset="0"/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68660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Full Image without Header &amp;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00C606A-5573-42DF-83B1-7665B1CE443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96000" y="619126"/>
            <a:ext cx="5476876" cy="3355523"/>
          </a:xfrm>
          <a:custGeom>
            <a:avLst/>
            <a:gdLst>
              <a:gd name="connsiteX0" fmla="*/ 0 w 5476876"/>
              <a:gd name="connsiteY0" fmla="*/ 0 h 3355523"/>
              <a:gd name="connsiteX1" fmla="*/ 5476876 w 5476876"/>
              <a:gd name="connsiteY1" fmla="*/ 0 h 3355523"/>
              <a:gd name="connsiteX2" fmla="*/ 5476876 w 5476876"/>
              <a:gd name="connsiteY2" fmla="*/ 3355523 h 3355523"/>
              <a:gd name="connsiteX3" fmla="*/ 0 w 5476876"/>
              <a:gd name="connsiteY3" fmla="*/ 3355523 h 3355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76876" h="3355523">
                <a:moveTo>
                  <a:pt x="0" y="0"/>
                </a:moveTo>
                <a:lnTo>
                  <a:pt x="5476876" y="0"/>
                </a:lnTo>
                <a:lnTo>
                  <a:pt x="5476876" y="3355523"/>
                </a:lnTo>
                <a:lnTo>
                  <a:pt x="0" y="3355523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39180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Full Image without Header &amp;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F4753DEC-EFCB-43DE-928E-A20C65125A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527905"/>
            <a:ext cx="10922000" cy="502749"/>
          </a:xfrm>
        </p:spPr>
        <p:txBody>
          <a:bodyPr/>
          <a:lstStyle>
            <a:lvl1pPr>
              <a:defRPr sz="2800">
                <a:latin typeface="Raleway Black" panose="020B0A03030101060003" pitchFamily="34" charset="0"/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78826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4_Full Image without Header &amp;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5172075" y="1949450"/>
            <a:ext cx="1847850" cy="1847850"/>
          </a:xfrm>
          <a:custGeom>
            <a:avLst/>
            <a:gdLst>
              <a:gd name="connsiteX0" fmla="*/ 923925 w 1847850"/>
              <a:gd name="connsiteY0" fmla="*/ 0 h 1847850"/>
              <a:gd name="connsiteX1" fmla="*/ 1847850 w 1847850"/>
              <a:gd name="connsiteY1" fmla="*/ 923925 h 1847850"/>
              <a:gd name="connsiteX2" fmla="*/ 923925 w 1847850"/>
              <a:gd name="connsiteY2" fmla="*/ 1847850 h 1847850"/>
              <a:gd name="connsiteX3" fmla="*/ 0 w 1847850"/>
              <a:gd name="connsiteY3" fmla="*/ 923925 h 1847850"/>
              <a:gd name="connsiteX4" fmla="*/ 923925 w 1847850"/>
              <a:gd name="connsiteY4" fmla="*/ 0 h 1847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50" h="1847850">
                <a:moveTo>
                  <a:pt x="923925" y="0"/>
                </a:moveTo>
                <a:cubicBezTo>
                  <a:pt x="1434195" y="0"/>
                  <a:pt x="1847850" y="413655"/>
                  <a:pt x="1847850" y="923925"/>
                </a:cubicBezTo>
                <a:cubicBezTo>
                  <a:pt x="1847850" y="1434195"/>
                  <a:pt x="1434195" y="1847850"/>
                  <a:pt x="923925" y="1847850"/>
                </a:cubicBezTo>
                <a:cubicBezTo>
                  <a:pt x="413655" y="1847850"/>
                  <a:pt x="0" y="1434195"/>
                  <a:pt x="0" y="923925"/>
                </a:cubicBezTo>
                <a:cubicBezTo>
                  <a:pt x="0" y="413655"/>
                  <a:pt x="413655" y="0"/>
                  <a:pt x="92392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itle 6">
            <a:extLst>
              <a:ext uri="{FF2B5EF4-FFF2-40B4-BE49-F238E27FC236}">
                <a16:creationId xmlns:a16="http://schemas.microsoft.com/office/drawing/2014/main" id="{2648FBB8-65C8-4003-ADAF-8D9577195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527905"/>
            <a:ext cx="10922000" cy="502749"/>
          </a:xfrm>
        </p:spPr>
        <p:txBody>
          <a:bodyPr/>
          <a:lstStyle>
            <a:lvl1pPr>
              <a:defRPr sz="2800">
                <a:latin typeface="Raleway Black" panose="020B0A03030101060003" pitchFamily="34" charset="0"/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57202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5_Full Image without Header &amp;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02E5AFAF-24E7-4377-9D48-1D2F4153C30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96000" y="1808072"/>
            <a:ext cx="2216995" cy="2216995"/>
          </a:xfrm>
          <a:custGeom>
            <a:avLst/>
            <a:gdLst>
              <a:gd name="connsiteX0" fmla="*/ 0 w 2216995"/>
              <a:gd name="connsiteY0" fmla="*/ 0 h 2216995"/>
              <a:gd name="connsiteX1" fmla="*/ 2216995 w 2216995"/>
              <a:gd name="connsiteY1" fmla="*/ 0 h 2216995"/>
              <a:gd name="connsiteX2" fmla="*/ 2216995 w 2216995"/>
              <a:gd name="connsiteY2" fmla="*/ 2216995 h 2216995"/>
              <a:gd name="connsiteX3" fmla="*/ 0 w 2216995"/>
              <a:gd name="connsiteY3" fmla="*/ 2216995 h 2216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16995" h="2216995">
                <a:moveTo>
                  <a:pt x="0" y="0"/>
                </a:moveTo>
                <a:lnTo>
                  <a:pt x="2216995" y="0"/>
                </a:lnTo>
                <a:lnTo>
                  <a:pt x="2216995" y="2216995"/>
                </a:lnTo>
                <a:lnTo>
                  <a:pt x="0" y="2216995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8CE83495-0E36-4103-962E-A813EF693E0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217401" y="4028857"/>
            <a:ext cx="1095594" cy="1095594"/>
          </a:xfrm>
          <a:custGeom>
            <a:avLst/>
            <a:gdLst>
              <a:gd name="connsiteX0" fmla="*/ 0 w 1095594"/>
              <a:gd name="connsiteY0" fmla="*/ 0 h 1095594"/>
              <a:gd name="connsiteX1" fmla="*/ 1095594 w 1095594"/>
              <a:gd name="connsiteY1" fmla="*/ 0 h 1095594"/>
              <a:gd name="connsiteX2" fmla="*/ 1095594 w 1095594"/>
              <a:gd name="connsiteY2" fmla="*/ 1095594 h 1095594"/>
              <a:gd name="connsiteX3" fmla="*/ 0 w 1095594"/>
              <a:gd name="connsiteY3" fmla="*/ 1095594 h 1095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95594" h="1095594">
                <a:moveTo>
                  <a:pt x="0" y="0"/>
                </a:moveTo>
                <a:lnTo>
                  <a:pt x="1095594" y="0"/>
                </a:lnTo>
                <a:lnTo>
                  <a:pt x="1095594" y="1095594"/>
                </a:lnTo>
                <a:lnTo>
                  <a:pt x="0" y="1095594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D579C0D7-DD23-4688-BA6A-36708814229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312996" y="1808071"/>
            <a:ext cx="3259879" cy="4430803"/>
          </a:xfrm>
          <a:custGeom>
            <a:avLst/>
            <a:gdLst>
              <a:gd name="connsiteX0" fmla="*/ 0 w 3259879"/>
              <a:gd name="connsiteY0" fmla="*/ 0 h 4430803"/>
              <a:gd name="connsiteX1" fmla="*/ 3259879 w 3259879"/>
              <a:gd name="connsiteY1" fmla="*/ 0 h 4430803"/>
              <a:gd name="connsiteX2" fmla="*/ 3259879 w 3259879"/>
              <a:gd name="connsiteY2" fmla="*/ 4430803 h 4430803"/>
              <a:gd name="connsiteX3" fmla="*/ 0 w 3259879"/>
              <a:gd name="connsiteY3" fmla="*/ 4430803 h 44308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59879" h="4430803">
                <a:moveTo>
                  <a:pt x="0" y="0"/>
                </a:moveTo>
                <a:lnTo>
                  <a:pt x="3259879" y="0"/>
                </a:lnTo>
                <a:lnTo>
                  <a:pt x="3259879" y="4430803"/>
                </a:lnTo>
                <a:lnTo>
                  <a:pt x="0" y="4430803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6" name="Title 6">
            <a:extLst>
              <a:ext uri="{FF2B5EF4-FFF2-40B4-BE49-F238E27FC236}">
                <a16:creationId xmlns:a16="http://schemas.microsoft.com/office/drawing/2014/main" id="{3908964E-3644-4EA6-B98D-0CA37478A4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527905"/>
            <a:ext cx="10922000" cy="502749"/>
          </a:xfrm>
        </p:spPr>
        <p:txBody>
          <a:bodyPr/>
          <a:lstStyle>
            <a:lvl1pPr>
              <a:defRPr sz="2800">
                <a:latin typeface="Raleway Black" panose="020B0A03030101060003" pitchFamily="34" charset="0"/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13710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4_Full Image without Header &amp;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D67BFA55-3816-4ADE-ABBD-68A6CAEF948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1990726"/>
            <a:ext cx="12192000" cy="2352675"/>
          </a:xfrm>
          <a:custGeom>
            <a:avLst/>
            <a:gdLst>
              <a:gd name="connsiteX0" fmla="*/ 0 w 12192000"/>
              <a:gd name="connsiteY0" fmla="*/ 0 h 2352675"/>
              <a:gd name="connsiteX1" fmla="*/ 12192000 w 12192000"/>
              <a:gd name="connsiteY1" fmla="*/ 0 h 2352675"/>
              <a:gd name="connsiteX2" fmla="*/ 12192000 w 12192000"/>
              <a:gd name="connsiteY2" fmla="*/ 2352675 h 2352675"/>
              <a:gd name="connsiteX3" fmla="*/ 0 w 12192000"/>
              <a:gd name="connsiteY3" fmla="*/ 2352675 h 2352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2352675">
                <a:moveTo>
                  <a:pt x="0" y="0"/>
                </a:moveTo>
                <a:lnTo>
                  <a:pt x="12192000" y="0"/>
                </a:lnTo>
                <a:lnTo>
                  <a:pt x="12192000" y="2352675"/>
                </a:lnTo>
                <a:lnTo>
                  <a:pt x="0" y="2352675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itle 6">
            <a:extLst>
              <a:ext uri="{FF2B5EF4-FFF2-40B4-BE49-F238E27FC236}">
                <a16:creationId xmlns:a16="http://schemas.microsoft.com/office/drawing/2014/main" id="{96D2931D-00FF-46C3-BFEC-3C722D596D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527905"/>
            <a:ext cx="10922000" cy="502749"/>
          </a:xfrm>
        </p:spPr>
        <p:txBody>
          <a:bodyPr/>
          <a:lstStyle>
            <a:lvl1pPr>
              <a:defRPr sz="2800">
                <a:latin typeface="Raleway Black" panose="020B0A03030101060003" pitchFamily="34" charset="0"/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76399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3_Full Image without Header &amp;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3C720F6-AB94-4194-AFCD-5DA01D79C05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812925" y="619125"/>
            <a:ext cx="8566150" cy="2809875"/>
          </a:xfrm>
          <a:custGeom>
            <a:avLst/>
            <a:gdLst>
              <a:gd name="connsiteX0" fmla="*/ 0 w 8566150"/>
              <a:gd name="connsiteY0" fmla="*/ 0 h 3025775"/>
              <a:gd name="connsiteX1" fmla="*/ 8566150 w 8566150"/>
              <a:gd name="connsiteY1" fmla="*/ 0 h 3025775"/>
              <a:gd name="connsiteX2" fmla="*/ 8566150 w 8566150"/>
              <a:gd name="connsiteY2" fmla="*/ 3025775 h 3025775"/>
              <a:gd name="connsiteX3" fmla="*/ 0 w 8566150"/>
              <a:gd name="connsiteY3" fmla="*/ 3025775 h 3025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566150" h="3025775">
                <a:moveTo>
                  <a:pt x="0" y="0"/>
                </a:moveTo>
                <a:lnTo>
                  <a:pt x="8566150" y="0"/>
                </a:lnTo>
                <a:lnTo>
                  <a:pt x="8566150" y="3025775"/>
                </a:lnTo>
                <a:lnTo>
                  <a:pt x="0" y="3025775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51680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Full Image without Header &amp;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00C606A-5573-42DF-83B1-7665B1CE443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96000" y="619126"/>
            <a:ext cx="5476876" cy="3355523"/>
          </a:xfrm>
          <a:custGeom>
            <a:avLst/>
            <a:gdLst>
              <a:gd name="connsiteX0" fmla="*/ 0 w 5476876"/>
              <a:gd name="connsiteY0" fmla="*/ 0 h 3355523"/>
              <a:gd name="connsiteX1" fmla="*/ 5476876 w 5476876"/>
              <a:gd name="connsiteY1" fmla="*/ 0 h 3355523"/>
              <a:gd name="connsiteX2" fmla="*/ 5476876 w 5476876"/>
              <a:gd name="connsiteY2" fmla="*/ 3355523 h 3355523"/>
              <a:gd name="connsiteX3" fmla="*/ 0 w 5476876"/>
              <a:gd name="connsiteY3" fmla="*/ 3355523 h 3355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76876" h="3355523">
                <a:moveTo>
                  <a:pt x="0" y="0"/>
                </a:moveTo>
                <a:lnTo>
                  <a:pt x="5476876" y="0"/>
                </a:lnTo>
                <a:lnTo>
                  <a:pt x="5476876" y="3355523"/>
                </a:lnTo>
                <a:lnTo>
                  <a:pt x="0" y="3355523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52114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2_Full Image without Header &amp;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7348918-CBB5-4F86-8337-7ACD7C77923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66217963-AC9A-4DC6-AEF2-CEE5D5730EB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5016863"/>
            <a:ext cx="12192000" cy="1841137"/>
          </a:xfrm>
          <a:custGeom>
            <a:avLst/>
            <a:gdLst>
              <a:gd name="connsiteX0" fmla="*/ 0 w 12192000"/>
              <a:gd name="connsiteY0" fmla="*/ 0 h 1841137"/>
              <a:gd name="connsiteX1" fmla="*/ 12192000 w 12192000"/>
              <a:gd name="connsiteY1" fmla="*/ 0 h 1841137"/>
              <a:gd name="connsiteX2" fmla="*/ 12192000 w 12192000"/>
              <a:gd name="connsiteY2" fmla="*/ 1841137 h 1841137"/>
              <a:gd name="connsiteX3" fmla="*/ 0 w 12192000"/>
              <a:gd name="connsiteY3" fmla="*/ 1841137 h 1841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1841137">
                <a:moveTo>
                  <a:pt x="0" y="0"/>
                </a:moveTo>
                <a:lnTo>
                  <a:pt x="12192000" y="0"/>
                </a:lnTo>
                <a:lnTo>
                  <a:pt x="12192000" y="1841137"/>
                </a:lnTo>
                <a:lnTo>
                  <a:pt x="0" y="1841137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89750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7_Full Image without Header &amp;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619124" y="1"/>
            <a:ext cx="4384676" cy="6858000"/>
          </a:xfrm>
          <a:custGeom>
            <a:avLst/>
            <a:gdLst>
              <a:gd name="connsiteX0" fmla="*/ 0 w 4384676"/>
              <a:gd name="connsiteY0" fmla="*/ 0 h 6858000"/>
              <a:gd name="connsiteX1" fmla="*/ 4384676 w 4384676"/>
              <a:gd name="connsiteY1" fmla="*/ 0 h 6858000"/>
              <a:gd name="connsiteX2" fmla="*/ 4384676 w 4384676"/>
              <a:gd name="connsiteY2" fmla="*/ 6858000 h 6858000"/>
              <a:gd name="connsiteX3" fmla="*/ 0 w 438467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84676" h="6858000">
                <a:moveTo>
                  <a:pt x="0" y="0"/>
                </a:moveTo>
                <a:lnTo>
                  <a:pt x="4384676" y="0"/>
                </a:lnTo>
                <a:lnTo>
                  <a:pt x="4384676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65036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Full Image without Header &amp;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6515100" y="0"/>
            <a:ext cx="5676900" cy="68580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16515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6_Full Image without Header &amp;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1171575" y="1905977"/>
            <a:ext cx="2038350" cy="2038350"/>
          </a:xfrm>
          <a:custGeom>
            <a:avLst/>
            <a:gdLst>
              <a:gd name="connsiteX0" fmla="*/ 1019175 w 2038350"/>
              <a:gd name="connsiteY0" fmla="*/ 0 h 2038350"/>
              <a:gd name="connsiteX1" fmla="*/ 2038350 w 2038350"/>
              <a:gd name="connsiteY1" fmla="*/ 1019175 h 2038350"/>
              <a:gd name="connsiteX2" fmla="*/ 1019175 w 2038350"/>
              <a:gd name="connsiteY2" fmla="*/ 2038350 h 2038350"/>
              <a:gd name="connsiteX3" fmla="*/ 0 w 2038350"/>
              <a:gd name="connsiteY3" fmla="*/ 1019175 h 2038350"/>
              <a:gd name="connsiteX4" fmla="*/ 1019175 w 2038350"/>
              <a:gd name="connsiteY4" fmla="*/ 0 h 2038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38350" h="2038350">
                <a:moveTo>
                  <a:pt x="1019175" y="0"/>
                </a:moveTo>
                <a:cubicBezTo>
                  <a:pt x="1582050" y="0"/>
                  <a:pt x="2038350" y="456300"/>
                  <a:pt x="2038350" y="1019175"/>
                </a:cubicBezTo>
                <a:cubicBezTo>
                  <a:pt x="2038350" y="1582050"/>
                  <a:pt x="1582050" y="2038350"/>
                  <a:pt x="1019175" y="2038350"/>
                </a:cubicBezTo>
                <a:cubicBezTo>
                  <a:pt x="456300" y="2038350"/>
                  <a:pt x="0" y="1582050"/>
                  <a:pt x="0" y="1019175"/>
                </a:cubicBezTo>
                <a:cubicBezTo>
                  <a:pt x="0" y="456300"/>
                  <a:pt x="456300" y="0"/>
                  <a:pt x="101917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477A1B3F-0202-4C4F-ADD8-77DDE541A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527905"/>
            <a:ext cx="10922000" cy="5027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lnSpc>
                <a:spcPct val="100000"/>
              </a:lnSpc>
              <a:defRPr sz="2800" spc="200" baseline="0">
                <a:latin typeface="Raleway Black" panose="020B0A03030101060003" pitchFamily="34" charset="0"/>
                <a:ea typeface="Lato Bold" panose="020F0502020204030203" pitchFamily="34" charset="0"/>
                <a:cs typeface="Lato Bold" panose="020F0502020204030203" pitchFamily="34" charset="0"/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56289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8_Full Image without Header &amp;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5003800" cy="6858000"/>
          </a:xfrm>
          <a:custGeom>
            <a:avLst/>
            <a:gdLst>
              <a:gd name="connsiteX0" fmla="*/ 0 w 5003800"/>
              <a:gd name="connsiteY0" fmla="*/ 0 h 6858000"/>
              <a:gd name="connsiteX1" fmla="*/ 5003800 w 5003800"/>
              <a:gd name="connsiteY1" fmla="*/ 0 h 6858000"/>
              <a:gd name="connsiteX2" fmla="*/ 5003800 w 5003800"/>
              <a:gd name="connsiteY2" fmla="*/ 6858000 h 6858000"/>
              <a:gd name="connsiteX3" fmla="*/ 0 w 50038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03800" h="6858000">
                <a:moveTo>
                  <a:pt x="0" y="0"/>
                </a:moveTo>
                <a:lnTo>
                  <a:pt x="5003800" y="0"/>
                </a:lnTo>
                <a:lnTo>
                  <a:pt x="50038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46300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9_Full Image without Header &amp;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1"/>
          </p:nvPr>
        </p:nvSpPr>
        <p:spPr>
          <a:xfrm>
            <a:off x="5439103" y="520687"/>
            <a:ext cx="6133772" cy="2738930"/>
          </a:xfrm>
          <a:custGeom>
            <a:avLst/>
            <a:gdLst>
              <a:gd name="connsiteX0" fmla="*/ 0 w 6133772"/>
              <a:gd name="connsiteY0" fmla="*/ 0 h 2738930"/>
              <a:gd name="connsiteX1" fmla="*/ 6133772 w 6133772"/>
              <a:gd name="connsiteY1" fmla="*/ 0 h 2738930"/>
              <a:gd name="connsiteX2" fmla="*/ 6133772 w 6133772"/>
              <a:gd name="connsiteY2" fmla="*/ 2738930 h 2738930"/>
              <a:gd name="connsiteX3" fmla="*/ 0 w 6133772"/>
              <a:gd name="connsiteY3" fmla="*/ 2738930 h 27389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33772" h="2738930">
                <a:moveTo>
                  <a:pt x="0" y="0"/>
                </a:moveTo>
                <a:lnTo>
                  <a:pt x="6133772" y="0"/>
                </a:lnTo>
                <a:lnTo>
                  <a:pt x="6133772" y="2738930"/>
                </a:lnTo>
                <a:lnTo>
                  <a:pt x="0" y="273893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2"/>
          </p:nvPr>
        </p:nvSpPr>
        <p:spPr>
          <a:xfrm>
            <a:off x="5439103" y="3499945"/>
            <a:ext cx="6133772" cy="2738930"/>
          </a:xfrm>
          <a:custGeom>
            <a:avLst/>
            <a:gdLst>
              <a:gd name="connsiteX0" fmla="*/ 0 w 6133772"/>
              <a:gd name="connsiteY0" fmla="*/ 0 h 2738930"/>
              <a:gd name="connsiteX1" fmla="*/ 6133772 w 6133772"/>
              <a:gd name="connsiteY1" fmla="*/ 0 h 2738930"/>
              <a:gd name="connsiteX2" fmla="*/ 6133772 w 6133772"/>
              <a:gd name="connsiteY2" fmla="*/ 2738930 h 2738930"/>
              <a:gd name="connsiteX3" fmla="*/ 0 w 6133772"/>
              <a:gd name="connsiteY3" fmla="*/ 2738930 h 27389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33772" h="2738930">
                <a:moveTo>
                  <a:pt x="0" y="0"/>
                </a:moveTo>
                <a:lnTo>
                  <a:pt x="6133772" y="0"/>
                </a:lnTo>
                <a:lnTo>
                  <a:pt x="6133772" y="2738930"/>
                </a:lnTo>
                <a:lnTo>
                  <a:pt x="0" y="273893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itle 6">
            <a:extLst>
              <a:ext uri="{FF2B5EF4-FFF2-40B4-BE49-F238E27FC236}">
                <a16:creationId xmlns:a16="http://schemas.microsoft.com/office/drawing/2014/main" id="{0AACD627-E3CC-4A3F-BF1A-0E783E8ED5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527905"/>
            <a:ext cx="10922000" cy="502749"/>
          </a:xfrm>
        </p:spPr>
        <p:txBody>
          <a:bodyPr/>
          <a:lstStyle>
            <a:lvl1pPr>
              <a:defRPr sz="2800">
                <a:latin typeface="Raleway Black" panose="020B0A03030101060003" pitchFamily="34" charset="0"/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34490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5_Full Image without Header &amp;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795D62B-E174-485B-AF6F-315C0CB7007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442128" y="3354087"/>
            <a:ext cx="2168593" cy="2168593"/>
          </a:xfrm>
          <a:custGeom>
            <a:avLst/>
            <a:gdLst>
              <a:gd name="connsiteX0" fmla="*/ 1081320 w 2168593"/>
              <a:gd name="connsiteY0" fmla="*/ 0 h 2168593"/>
              <a:gd name="connsiteX1" fmla="*/ 2168593 w 2168593"/>
              <a:gd name="connsiteY1" fmla="*/ 1081321 h 2168593"/>
              <a:gd name="connsiteX2" fmla="*/ 1081320 w 2168593"/>
              <a:gd name="connsiteY2" fmla="*/ 2168593 h 2168593"/>
              <a:gd name="connsiteX3" fmla="*/ 0 w 2168593"/>
              <a:gd name="connsiteY3" fmla="*/ 1081321 h 2168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68593" h="2168593">
                <a:moveTo>
                  <a:pt x="1081320" y="0"/>
                </a:moveTo>
                <a:lnTo>
                  <a:pt x="2168593" y="1081321"/>
                </a:lnTo>
                <a:lnTo>
                  <a:pt x="1081320" y="2168593"/>
                </a:lnTo>
                <a:lnTo>
                  <a:pt x="0" y="108132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CA1C909E-4814-470F-9529-3F9917880A1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69068" y="2812436"/>
            <a:ext cx="2168593" cy="2168593"/>
          </a:xfrm>
          <a:custGeom>
            <a:avLst/>
            <a:gdLst>
              <a:gd name="connsiteX0" fmla="*/ 1083305 w 2168593"/>
              <a:gd name="connsiteY0" fmla="*/ 0 h 2168593"/>
              <a:gd name="connsiteX1" fmla="*/ 2168593 w 2168593"/>
              <a:gd name="connsiteY1" fmla="*/ 1083305 h 2168593"/>
              <a:gd name="connsiteX2" fmla="*/ 1083305 w 2168593"/>
              <a:gd name="connsiteY2" fmla="*/ 2168593 h 2168593"/>
              <a:gd name="connsiteX3" fmla="*/ 0 w 2168593"/>
              <a:gd name="connsiteY3" fmla="*/ 1083305 h 2168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68593" h="2168593">
                <a:moveTo>
                  <a:pt x="1083305" y="0"/>
                </a:moveTo>
                <a:lnTo>
                  <a:pt x="2168593" y="1083305"/>
                </a:lnTo>
                <a:lnTo>
                  <a:pt x="1083305" y="2168593"/>
                </a:lnTo>
                <a:lnTo>
                  <a:pt x="0" y="1083305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3" name="Title 6">
            <a:extLst>
              <a:ext uri="{FF2B5EF4-FFF2-40B4-BE49-F238E27FC236}">
                <a16:creationId xmlns:a16="http://schemas.microsoft.com/office/drawing/2014/main" id="{FA4DE8F8-7D1F-4037-9C1F-B074B2557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527905"/>
            <a:ext cx="10922000" cy="502749"/>
          </a:xfrm>
        </p:spPr>
        <p:txBody>
          <a:bodyPr/>
          <a:lstStyle>
            <a:lvl1pPr>
              <a:defRPr sz="2800">
                <a:latin typeface="Raleway Black" panose="020B0A03030101060003" pitchFamily="34" charset="0"/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90A77E04-450A-4F4E-ABDC-27577254C99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523449" y="4435408"/>
            <a:ext cx="2168593" cy="2168593"/>
          </a:xfrm>
          <a:custGeom>
            <a:avLst/>
            <a:gdLst>
              <a:gd name="connsiteX0" fmla="*/ 1087273 w 2168593"/>
              <a:gd name="connsiteY0" fmla="*/ 0 h 2168593"/>
              <a:gd name="connsiteX1" fmla="*/ 2168593 w 2168593"/>
              <a:gd name="connsiteY1" fmla="*/ 1087273 h 2168593"/>
              <a:gd name="connsiteX2" fmla="*/ 1087273 w 2168593"/>
              <a:gd name="connsiteY2" fmla="*/ 2168593 h 2168593"/>
              <a:gd name="connsiteX3" fmla="*/ 0 w 2168593"/>
              <a:gd name="connsiteY3" fmla="*/ 1087273 h 2168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68593" h="2168593">
                <a:moveTo>
                  <a:pt x="1087273" y="0"/>
                </a:moveTo>
                <a:lnTo>
                  <a:pt x="2168593" y="1087273"/>
                </a:lnTo>
                <a:lnTo>
                  <a:pt x="1087273" y="2168593"/>
                </a:lnTo>
                <a:lnTo>
                  <a:pt x="0" y="1087273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AD433679-F647-4DD3-9C0C-D00FCEEFBA8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983781" y="1727147"/>
            <a:ext cx="2168593" cy="2168593"/>
          </a:xfrm>
          <a:custGeom>
            <a:avLst/>
            <a:gdLst>
              <a:gd name="connsiteX0" fmla="*/ 1085288 w 2168593"/>
              <a:gd name="connsiteY0" fmla="*/ 0 h 2168593"/>
              <a:gd name="connsiteX1" fmla="*/ 2168593 w 2168593"/>
              <a:gd name="connsiteY1" fmla="*/ 1085289 h 2168593"/>
              <a:gd name="connsiteX2" fmla="*/ 1085288 w 2168593"/>
              <a:gd name="connsiteY2" fmla="*/ 2168593 h 2168593"/>
              <a:gd name="connsiteX3" fmla="*/ 0 w 2168593"/>
              <a:gd name="connsiteY3" fmla="*/ 1085289 h 2168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68593" h="2168593">
                <a:moveTo>
                  <a:pt x="1085288" y="0"/>
                </a:moveTo>
                <a:lnTo>
                  <a:pt x="2168593" y="1085289"/>
                </a:lnTo>
                <a:lnTo>
                  <a:pt x="1085288" y="2168593"/>
                </a:lnTo>
                <a:lnTo>
                  <a:pt x="0" y="1085289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45971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8_Full Image without Header &amp;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6">
            <a:extLst>
              <a:ext uri="{FF2B5EF4-FFF2-40B4-BE49-F238E27FC236}">
                <a16:creationId xmlns:a16="http://schemas.microsoft.com/office/drawing/2014/main" id="{FA4DE8F8-7D1F-4037-9C1F-B074B2557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527905"/>
            <a:ext cx="10922000" cy="502749"/>
          </a:xfrm>
        </p:spPr>
        <p:txBody>
          <a:bodyPr/>
          <a:lstStyle>
            <a:lvl1pPr>
              <a:defRPr sz="2800">
                <a:latin typeface="Raleway Black" panose="020B0A03030101060003" pitchFamily="34" charset="0"/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645DE4A7-4596-4DC0-A291-59099A93F20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65564" y="1664009"/>
            <a:ext cx="3846877" cy="4429060"/>
          </a:xfrm>
          <a:custGeom>
            <a:avLst/>
            <a:gdLst>
              <a:gd name="connsiteX0" fmla="*/ 0 w 3846877"/>
              <a:gd name="connsiteY0" fmla="*/ 0 h 4429060"/>
              <a:gd name="connsiteX1" fmla="*/ 3846877 w 3846877"/>
              <a:gd name="connsiteY1" fmla="*/ 2216769 h 4429060"/>
              <a:gd name="connsiteX2" fmla="*/ 0 w 3846877"/>
              <a:gd name="connsiteY2" fmla="*/ 4429060 h 4429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46877" h="4429060">
                <a:moveTo>
                  <a:pt x="0" y="0"/>
                </a:moveTo>
                <a:lnTo>
                  <a:pt x="3846877" y="2216769"/>
                </a:lnTo>
                <a:lnTo>
                  <a:pt x="0" y="442906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51751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9_Full Image without Header &amp;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6">
            <a:extLst>
              <a:ext uri="{FF2B5EF4-FFF2-40B4-BE49-F238E27FC236}">
                <a16:creationId xmlns:a16="http://schemas.microsoft.com/office/drawing/2014/main" id="{FA4DE8F8-7D1F-4037-9C1F-B074B2557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527905"/>
            <a:ext cx="10922000" cy="502749"/>
          </a:xfrm>
        </p:spPr>
        <p:txBody>
          <a:bodyPr/>
          <a:lstStyle>
            <a:lvl1pPr>
              <a:defRPr sz="2800">
                <a:latin typeface="Raleway Black" panose="020B0A03030101060003" pitchFamily="34" charset="0"/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2607E6B1-24BA-4694-AE9D-903CB093609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733550"/>
            <a:ext cx="12192000" cy="2790825"/>
          </a:xfrm>
          <a:custGeom>
            <a:avLst/>
            <a:gdLst>
              <a:gd name="connsiteX0" fmla="*/ 0 w 12192000"/>
              <a:gd name="connsiteY0" fmla="*/ 0 h 2505074"/>
              <a:gd name="connsiteX1" fmla="*/ 12192000 w 12192000"/>
              <a:gd name="connsiteY1" fmla="*/ 0 h 2505074"/>
              <a:gd name="connsiteX2" fmla="*/ 12192000 w 12192000"/>
              <a:gd name="connsiteY2" fmla="*/ 2505074 h 2505074"/>
              <a:gd name="connsiteX3" fmla="*/ 0 w 12192000"/>
              <a:gd name="connsiteY3" fmla="*/ 2505074 h 2505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2505074">
                <a:moveTo>
                  <a:pt x="0" y="0"/>
                </a:moveTo>
                <a:lnTo>
                  <a:pt x="12192000" y="0"/>
                </a:lnTo>
                <a:lnTo>
                  <a:pt x="12192000" y="2505074"/>
                </a:lnTo>
                <a:lnTo>
                  <a:pt x="0" y="250507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3682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0_Full Image without Header &amp;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2607E6B1-24BA-4694-AE9D-903CB093609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4610100"/>
          </a:xfrm>
          <a:custGeom>
            <a:avLst/>
            <a:gdLst>
              <a:gd name="connsiteX0" fmla="*/ 0 w 12192000"/>
              <a:gd name="connsiteY0" fmla="*/ 0 h 2505074"/>
              <a:gd name="connsiteX1" fmla="*/ 12192000 w 12192000"/>
              <a:gd name="connsiteY1" fmla="*/ 0 h 2505074"/>
              <a:gd name="connsiteX2" fmla="*/ 12192000 w 12192000"/>
              <a:gd name="connsiteY2" fmla="*/ 2505074 h 2505074"/>
              <a:gd name="connsiteX3" fmla="*/ 0 w 12192000"/>
              <a:gd name="connsiteY3" fmla="*/ 2505074 h 2505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2505074">
                <a:moveTo>
                  <a:pt x="0" y="0"/>
                </a:moveTo>
                <a:lnTo>
                  <a:pt x="12192000" y="0"/>
                </a:lnTo>
                <a:lnTo>
                  <a:pt x="12192000" y="2505074"/>
                </a:lnTo>
                <a:lnTo>
                  <a:pt x="0" y="250507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3" name="Title 6">
            <a:extLst>
              <a:ext uri="{FF2B5EF4-FFF2-40B4-BE49-F238E27FC236}">
                <a16:creationId xmlns:a16="http://schemas.microsoft.com/office/drawing/2014/main" id="{FA4DE8F8-7D1F-4037-9C1F-B074B2557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527905"/>
            <a:ext cx="10922000" cy="502749"/>
          </a:xfrm>
        </p:spPr>
        <p:txBody>
          <a:bodyPr/>
          <a:lstStyle>
            <a:lvl1pPr>
              <a:defRPr sz="2800">
                <a:latin typeface="Raleway Black" panose="020B0A03030101060003" pitchFamily="34" charset="0"/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33305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3_Full Image without Header &amp;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5562600" y="1"/>
            <a:ext cx="6629400" cy="6857999"/>
          </a:xfrm>
          <a:custGeom>
            <a:avLst/>
            <a:gdLst>
              <a:gd name="connsiteX0" fmla="*/ 0 w 5596466"/>
              <a:gd name="connsiteY0" fmla="*/ 0 h 6857999"/>
              <a:gd name="connsiteX1" fmla="*/ 5596466 w 5596466"/>
              <a:gd name="connsiteY1" fmla="*/ 0 h 6857999"/>
              <a:gd name="connsiteX2" fmla="*/ 5596466 w 5596466"/>
              <a:gd name="connsiteY2" fmla="*/ 6857999 h 6857999"/>
              <a:gd name="connsiteX3" fmla="*/ 0 w 5596466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96466" h="6857999">
                <a:moveTo>
                  <a:pt x="0" y="0"/>
                </a:moveTo>
                <a:lnTo>
                  <a:pt x="5596466" y="0"/>
                </a:lnTo>
                <a:lnTo>
                  <a:pt x="5596466" y="6857999"/>
                </a:lnTo>
                <a:lnTo>
                  <a:pt x="0" y="6857999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3" name="Title 6">
            <a:extLst>
              <a:ext uri="{FF2B5EF4-FFF2-40B4-BE49-F238E27FC236}">
                <a16:creationId xmlns:a16="http://schemas.microsoft.com/office/drawing/2014/main" id="{1C519A2A-2B7E-4F22-8EBE-A6E8F40A5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527905"/>
            <a:ext cx="10922000" cy="502749"/>
          </a:xfrm>
        </p:spPr>
        <p:txBody>
          <a:bodyPr/>
          <a:lstStyle>
            <a:lvl1pPr algn="l">
              <a:defRPr sz="2800">
                <a:latin typeface="Raleway Black" panose="020B0A03030101060003" pitchFamily="34" charset="0"/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76654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Full Image without Header &amp;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F4753DEC-EFCB-43DE-928E-A20C65125A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527905"/>
            <a:ext cx="10922000" cy="502749"/>
          </a:xfrm>
        </p:spPr>
        <p:txBody>
          <a:bodyPr/>
          <a:lstStyle>
            <a:lvl1pPr>
              <a:defRPr sz="2800">
                <a:latin typeface="Raleway Black" panose="020B0A03030101060003" pitchFamily="34" charset="0"/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75772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1_Full Image without Header &amp;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AF4EFEEA-89DA-4F6C-A500-76C0A5CDD00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119564" y="0"/>
            <a:ext cx="3952875" cy="6858000"/>
          </a:xfrm>
          <a:custGeom>
            <a:avLst/>
            <a:gdLst>
              <a:gd name="connsiteX0" fmla="*/ 0 w 3952875"/>
              <a:gd name="connsiteY0" fmla="*/ 0 h 6858000"/>
              <a:gd name="connsiteX1" fmla="*/ 3952875 w 3952875"/>
              <a:gd name="connsiteY1" fmla="*/ 0 h 6858000"/>
              <a:gd name="connsiteX2" fmla="*/ 3952875 w 3952875"/>
              <a:gd name="connsiteY2" fmla="*/ 6858000 h 6858000"/>
              <a:gd name="connsiteX3" fmla="*/ 0 w 395287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52875" h="6858000">
                <a:moveTo>
                  <a:pt x="0" y="0"/>
                </a:moveTo>
                <a:lnTo>
                  <a:pt x="3952875" y="0"/>
                </a:lnTo>
                <a:lnTo>
                  <a:pt x="3952875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4546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6_Full Image without Header &amp;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0BB7DE01-827A-4BE7-9755-5C4C9A4F048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848350" y="0"/>
            <a:ext cx="6343650" cy="6858000"/>
          </a:xfrm>
          <a:custGeom>
            <a:avLst/>
            <a:gdLst>
              <a:gd name="connsiteX0" fmla="*/ 0 w 4455886"/>
              <a:gd name="connsiteY0" fmla="*/ 0 h 6858000"/>
              <a:gd name="connsiteX1" fmla="*/ 4455886 w 4455886"/>
              <a:gd name="connsiteY1" fmla="*/ 0 h 6858000"/>
              <a:gd name="connsiteX2" fmla="*/ 4455886 w 4455886"/>
              <a:gd name="connsiteY2" fmla="*/ 6858000 h 6858000"/>
              <a:gd name="connsiteX3" fmla="*/ 0 w 445588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55886" h="6858000">
                <a:moveTo>
                  <a:pt x="0" y="0"/>
                </a:moveTo>
                <a:lnTo>
                  <a:pt x="4455886" y="0"/>
                </a:lnTo>
                <a:lnTo>
                  <a:pt x="4455886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3" name="Title 6">
            <a:extLst>
              <a:ext uri="{FF2B5EF4-FFF2-40B4-BE49-F238E27FC236}">
                <a16:creationId xmlns:a16="http://schemas.microsoft.com/office/drawing/2014/main" id="{FA4DE8F8-7D1F-4037-9C1F-B074B2557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527905"/>
            <a:ext cx="10922000" cy="502749"/>
          </a:xfrm>
        </p:spPr>
        <p:txBody>
          <a:bodyPr/>
          <a:lstStyle>
            <a:lvl1pPr algn="l">
              <a:defRPr sz="2800">
                <a:latin typeface="Raleway Black" panose="020B0A03030101060003" pitchFamily="34" charset="0"/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94614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7_Full Image without Header &amp;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0BB7DE01-827A-4BE7-9755-5C4C9A4F048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343650" cy="6858000"/>
          </a:xfrm>
          <a:custGeom>
            <a:avLst/>
            <a:gdLst>
              <a:gd name="connsiteX0" fmla="*/ 0 w 4455886"/>
              <a:gd name="connsiteY0" fmla="*/ 0 h 6858000"/>
              <a:gd name="connsiteX1" fmla="*/ 4455886 w 4455886"/>
              <a:gd name="connsiteY1" fmla="*/ 0 h 6858000"/>
              <a:gd name="connsiteX2" fmla="*/ 4455886 w 4455886"/>
              <a:gd name="connsiteY2" fmla="*/ 6858000 h 6858000"/>
              <a:gd name="connsiteX3" fmla="*/ 0 w 445588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55886" h="6858000">
                <a:moveTo>
                  <a:pt x="0" y="0"/>
                </a:moveTo>
                <a:lnTo>
                  <a:pt x="4455886" y="0"/>
                </a:lnTo>
                <a:lnTo>
                  <a:pt x="4455886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2049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4_Full Image without Header &amp;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D94C0BF-A302-43FC-9789-888E2C174F2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-2076"/>
            <a:ext cx="12192000" cy="3812076"/>
          </a:xfrm>
          <a:custGeom>
            <a:avLst/>
            <a:gdLst>
              <a:gd name="connsiteX0" fmla="*/ 0 w 12192000"/>
              <a:gd name="connsiteY0" fmla="*/ 0 h 3812076"/>
              <a:gd name="connsiteX1" fmla="*/ 12192000 w 12192000"/>
              <a:gd name="connsiteY1" fmla="*/ 0 h 3812076"/>
              <a:gd name="connsiteX2" fmla="*/ 12192000 w 12192000"/>
              <a:gd name="connsiteY2" fmla="*/ 3812076 h 3812076"/>
              <a:gd name="connsiteX3" fmla="*/ 0 w 12192000"/>
              <a:gd name="connsiteY3" fmla="*/ 3812076 h 3812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812076">
                <a:moveTo>
                  <a:pt x="0" y="0"/>
                </a:moveTo>
                <a:lnTo>
                  <a:pt x="12192000" y="0"/>
                </a:lnTo>
                <a:lnTo>
                  <a:pt x="12192000" y="3812076"/>
                </a:lnTo>
                <a:lnTo>
                  <a:pt x="0" y="3812076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6" name="Title 6">
            <a:extLst>
              <a:ext uri="{FF2B5EF4-FFF2-40B4-BE49-F238E27FC236}">
                <a16:creationId xmlns:a16="http://schemas.microsoft.com/office/drawing/2014/main" id="{7D51D9D6-BC12-4B96-BA06-9AD27B4C1D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527905"/>
            <a:ext cx="10922000" cy="502749"/>
          </a:xfrm>
        </p:spPr>
        <p:txBody>
          <a:bodyPr/>
          <a:lstStyle>
            <a:lvl1pPr>
              <a:defRPr sz="2800">
                <a:latin typeface="Raleway Black" panose="020B0A03030101060003" pitchFamily="34" charset="0"/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83081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13_Full Image without Header &amp;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ED68616E-A804-4FFF-A62E-C10752A1D2A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1" y="2179687"/>
            <a:ext cx="5460999" cy="3659705"/>
          </a:xfrm>
          <a:custGeom>
            <a:avLst/>
            <a:gdLst>
              <a:gd name="connsiteX0" fmla="*/ 1742871 w 5460999"/>
              <a:gd name="connsiteY0" fmla="*/ 3186638 h 3659705"/>
              <a:gd name="connsiteX1" fmla="*/ 3751324 w 5460999"/>
              <a:gd name="connsiteY1" fmla="*/ 3186638 h 3659705"/>
              <a:gd name="connsiteX2" fmla="*/ 3751324 w 5460999"/>
              <a:gd name="connsiteY2" fmla="*/ 3659705 h 3659705"/>
              <a:gd name="connsiteX3" fmla="*/ 1742871 w 5460999"/>
              <a:gd name="connsiteY3" fmla="*/ 3659705 h 3659705"/>
              <a:gd name="connsiteX4" fmla="*/ 1742872 w 5460999"/>
              <a:gd name="connsiteY4" fmla="*/ 2447768 h 3659705"/>
              <a:gd name="connsiteX5" fmla="*/ 5460999 w 5460999"/>
              <a:gd name="connsiteY5" fmla="*/ 2447768 h 3659705"/>
              <a:gd name="connsiteX6" fmla="*/ 5460999 w 5460999"/>
              <a:gd name="connsiteY6" fmla="*/ 3126808 h 3659705"/>
              <a:gd name="connsiteX7" fmla="*/ 1742872 w 5460999"/>
              <a:gd name="connsiteY7" fmla="*/ 3126808 h 3659705"/>
              <a:gd name="connsiteX8" fmla="*/ 3811383 w 5460999"/>
              <a:gd name="connsiteY8" fmla="*/ 1275843 h 3659705"/>
              <a:gd name="connsiteX9" fmla="*/ 4763851 w 5460999"/>
              <a:gd name="connsiteY9" fmla="*/ 1275843 h 3659705"/>
              <a:gd name="connsiteX10" fmla="*/ 4763851 w 5460999"/>
              <a:gd name="connsiteY10" fmla="*/ 2392487 h 3659705"/>
              <a:gd name="connsiteX11" fmla="*/ 3811383 w 5460999"/>
              <a:gd name="connsiteY11" fmla="*/ 2392487 h 3659705"/>
              <a:gd name="connsiteX12" fmla="*/ 0 w 5460999"/>
              <a:gd name="connsiteY12" fmla="*/ 1275843 h 3659705"/>
              <a:gd name="connsiteX13" fmla="*/ 3751325 w 5460999"/>
              <a:gd name="connsiteY13" fmla="*/ 1275843 h 3659705"/>
              <a:gd name="connsiteX14" fmla="*/ 3751325 w 5460999"/>
              <a:gd name="connsiteY14" fmla="*/ 2392487 h 3659705"/>
              <a:gd name="connsiteX15" fmla="*/ 0 w 5460999"/>
              <a:gd name="connsiteY15" fmla="*/ 2392487 h 3659705"/>
              <a:gd name="connsiteX16" fmla="*/ 1045723 w 5460999"/>
              <a:gd name="connsiteY16" fmla="*/ 0 h 3659705"/>
              <a:gd name="connsiteX17" fmla="*/ 4763850 w 5460999"/>
              <a:gd name="connsiteY17" fmla="*/ 0 h 3659705"/>
              <a:gd name="connsiteX18" fmla="*/ 4763850 w 5460999"/>
              <a:gd name="connsiteY18" fmla="*/ 1220011 h 3659705"/>
              <a:gd name="connsiteX19" fmla="*/ 1045723 w 5460999"/>
              <a:gd name="connsiteY19" fmla="*/ 1220011 h 36597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5460999" h="3659705">
                <a:moveTo>
                  <a:pt x="1742871" y="3186638"/>
                </a:moveTo>
                <a:lnTo>
                  <a:pt x="3751324" y="3186638"/>
                </a:lnTo>
                <a:lnTo>
                  <a:pt x="3751324" y="3659705"/>
                </a:lnTo>
                <a:lnTo>
                  <a:pt x="1742871" y="3659705"/>
                </a:lnTo>
                <a:close/>
                <a:moveTo>
                  <a:pt x="1742872" y="2447768"/>
                </a:moveTo>
                <a:lnTo>
                  <a:pt x="5460999" y="2447768"/>
                </a:lnTo>
                <a:lnTo>
                  <a:pt x="5460999" y="3126808"/>
                </a:lnTo>
                <a:lnTo>
                  <a:pt x="1742872" y="3126808"/>
                </a:lnTo>
                <a:close/>
                <a:moveTo>
                  <a:pt x="3811383" y="1275843"/>
                </a:moveTo>
                <a:lnTo>
                  <a:pt x="4763851" y="1275843"/>
                </a:lnTo>
                <a:lnTo>
                  <a:pt x="4763851" y="2392487"/>
                </a:lnTo>
                <a:lnTo>
                  <a:pt x="3811383" y="2392487"/>
                </a:lnTo>
                <a:close/>
                <a:moveTo>
                  <a:pt x="0" y="1275843"/>
                </a:moveTo>
                <a:lnTo>
                  <a:pt x="3751325" y="1275843"/>
                </a:lnTo>
                <a:lnTo>
                  <a:pt x="3751325" y="2392487"/>
                </a:lnTo>
                <a:lnTo>
                  <a:pt x="0" y="2392487"/>
                </a:lnTo>
                <a:close/>
                <a:moveTo>
                  <a:pt x="1045723" y="0"/>
                </a:moveTo>
                <a:lnTo>
                  <a:pt x="4763850" y="0"/>
                </a:lnTo>
                <a:lnTo>
                  <a:pt x="4763850" y="1220011"/>
                </a:lnTo>
                <a:lnTo>
                  <a:pt x="1045723" y="122001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6" name="Title 6">
            <a:extLst>
              <a:ext uri="{FF2B5EF4-FFF2-40B4-BE49-F238E27FC236}">
                <a16:creationId xmlns:a16="http://schemas.microsoft.com/office/drawing/2014/main" id="{7D51D9D6-BC12-4B96-BA06-9AD27B4C1D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527905"/>
            <a:ext cx="10922000" cy="502749"/>
          </a:xfrm>
        </p:spPr>
        <p:txBody>
          <a:bodyPr/>
          <a:lstStyle>
            <a:lvl1pPr>
              <a:defRPr sz="2800">
                <a:latin typeface="Raleway Black" panose="020B0A03030101060003" pitchFamily="34" charset="0"/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94377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2_Full Image without Header &amp;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6">
            <a:extLst>
              <a:ext uri="{FF2B5EF4-FFF2-40B4-BE49-F238E27FC236}">
                <a16:creationId xmlns:a16="http://schemas.microsoft.com/office/drawing/2014/main" id="{7D51D9D6-BC12-4B96-BA06-9AD27B4C1D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527905"/>
            <a:ext cx="10922000" cy="502749"/>
          </a:xfrm>
        </p:spPr>
        <p:txBody>
          <a:bodyPr/>
          <a:lstStyle>
            <a:lvl1pPr>
              <a:defRPr sz="2800">
                <a:latin typeface="Raleway Black" panose="020B0A03030101060003" pitchFamily="34" charset="0"/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58678BE3-FB6F-489E-B5F6-203E055B110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983148" y="2393683"/>
            <a:ext cx="883516" cy="883516"/>
          </a:xfrm>
          <a:custGeom>
            <a:avLst/>
            <a:gdLst>
              <a:gd name="connsiteX0" fmla="*/ 441758 w 883516"/>
              <a:gd name="connsiteY0" fmla="*/ 0 h 883516"/>
              <a:gd name="connsiteX1" fmla="*/ 883516 w 883516"/>
              <a:gd name="connsiteY1" fmla="*/ 441758 h 883516"/>
              <a:gd name="connsiteX2" fmla="*/ 441758 w 883516"/>
              <a:gd name="connsiteY2" fmla="*/ 883516 h 883516"/>
              <a:gd name="connsiteX3" fmla="*/ 0 w 883516"/>
              <a:gd name="connsiteY3" fmla="*/ 441758 h 883516"/>
              <a:gd name="connsiteX4" fmla="*/ 441758 w 883516"/>
              <a:gd name="connsiteY4" fmla="*/ 0 h 883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3516" h="883516">
                <a:moveTo>
                  <a:pt x="441758" y="0"/>
                </a:moveTo>
                <a:cubicBezTo>
                  <a:pt x="685734" y="0"/>
                  <a:pt x="883516" y="197782"/>
                  <a:pt x="883516" y="441758"/>
                </a:cubicBezTo>
                <a:cubicBezTo>
                  <a:pt x="883516" y="685734"/>
                  <a:pt x="685734" y="883516"/>
                  <a:pt x="441758" y="883516"/>
                </a:cubicBezTo>
                <a:cubicBezTo>
                  <a:pt x="197782" y="883516"/>
                  <a:pt x="0" y="685734"/>
                  <a:pt x="0" y="441758"/>
                </a:cubicBezTo>
                <a:cubicBezTo>
                  <a:pt x="0" y="197782"/>
                  <a:pt x="197782" y="0"/>
                  <a:pt x="44175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F51FFFE2-B1CF-4986-8C98-374905A464B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654242" y="2393683"/>
            <a:ext cx="883516" cy="883516"/>
          </a:xfrm>
          <a:custGeom>
            <a:avLst/>
            <a:gdLst>
              <a:gd name="connsiteX0" fmla="*/ 441758 w 883516"/>
              <a:gd name="connsiteY0" fmla="*/ 0 h 883516"/>
              <a:gd name="connsiteX1" fmla="*/ 883516 w 883516"/>
              <a:gd name="connsiteY1" fmla="*/ 441758 h 883516"/>
              <a:gd name="connsiteX2" fmla="*/ 441758 w 883516"/>
              <a:gd name="connsiteY2" fmla="*/ 883516 h 883516"/>
              <a:gd name="connsiteX3" fmla="*/ 0 w 883516"/>
              <a:gd name="connsiteY3" fmla="*/ 441758 h 883516"/>
              <a:gd name="connsiteX4" fmla="*/ 441758 w 883516"/>
              <a:gd name="connsiteY4" fmla="*/ 0 h 883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3516" h="883516">
                <a:moveTo>
                  <a:pt x="441758" y="0"/>
                </a:moveTo>
                <a:cubicBezTo>
                  <a:pt x="685734" y="0"/>
                  <a:pt x="883516" y="197782"/>
                  <a:pt x="883516" y="441758"/>
                </a:cubicBezTo>
                <a:cubicBezTo>
                  <a:pt x="883516" y="685734"/>
                  <a:pt x="685734" y="883516"/>
                  <a:pt x="441758" y="883516"/>
                </a:cubicBezTo>
                <a:cubicBezTo>
                  <a:pt x="197782" y="883516"/>
                  <a:pt x="0" y="685734"/>
                  <a:pt x="0" y="441758"/>
                </a:cubicBezTo>
                <a:cubicBezTo>
                  <a:pt x="0" y="197782"/>
                  <a:pt x="197782" y="0"/>
                  <a:pt x="44175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9634331C-0796-46AC-BE60-723AF4073AD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325336" y="2393683"/>
            <a:ext cx="883516" cy="883516"/>
          </a:xfrm>
          <a:custGeom>
            <a:avLst/>
            <a:gdLst>
              <a:gd name="connsiteX0" fmla="*/ 441758 w 883516"/>
              <a:gd name="connsiteY0" fmla="*/ 0 h 883516"/>
              <a:gd name="connsiteX1" fmla="*/ 883516 w 883516"/>
              <a:gd name="connsiteY1" fmla="*/ 441758 h 883516"/>
              <a:gd name="connsiteX2" fmla="*/ 441758 w 883516"/>
              <a:gd name="connsiteY2" fmla="*/ 883516 h 883516"/>
              <a:gd name="connsiteX3" fmla="*/ 0 w 883516"/>
              <a:gd name="connsiteY3" fmla="*/ 441758 h 883516"/>
              <a:gd name="connsiteX4" fmla="*/ 441758 w 883516"/>
              <a:gd name="connsiteY4" fmla="*/ 0 h 883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3516" h="883516">
                <a:moveTo>
                  <a:pt x="441758" y="0"/>
                </a:moveTo>
                <a:cubicBezTo>
                  <a:pt x="685734" y="0"/>
                  <a:pt x="883516" y="197782"/>
                  <a:pt x="883516" y="441758"/>
                </a:cubicBezTo>
                <a:cubicBezTo>
                  <a:pt x="883516" y="685734"/>
                  <a:pt x="685734" y="883516"/>
                  <a:pt x="441758" y="883516"/>
                </a:cubicBezTo>
                <a:cubicBezTo>
                  <a:pt x="197782" y="883516"/>
                  <a:pt x="0" y="685734"/>
                  <a:pt x="0" y="441758"/>
                </a:cubicBezTo>
                <a:cubicBezTo>
                  <a:pt x="0" y="197782"/>
                  <a:pt x="197782" y="0"/>
                  <a:pt x="44175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F15CD068-6A2C-4F1B-9C02-0730C8D5F5C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325336" y="4704715"/>
            <a:ext cx="883516" cy="883516"/>
          </a:xfrm>
          <a:custGeom>
            <a:avLst/>
            <a:gdLst>
              <a:gd name="connsiteX0" fmla="*/ 441758 w 883516"/>
              <a:gd name="connsiteY0" fmla="*/ 0 h 883516"/>
              <a:gd name="connsiteX1" fmla="*/ 883516 w 883516"/>
              <a:gd name="connsiteY1" fmla="*/ 441758 h 883516"/>
              <a:gd name="connsiteX2" fmla="*/ 441758 w 883516"/>
              <a:gd name="connsiteY2" fmla="*/ 883516 h 883516"/>
              <a:gd name="connsiteX3" fmla="*/ 0 w 883516"/>
              <a:gd name="connsiteY3" fmla="*/ 441758 h 883516"/>
              <a:gd name="connsiteX4" fmla="*/ 441758 w 883516"/>
              <a:gd name="connsiteY4" fmla="*/ 0 h 883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3516" h="883516">
                <a:moveTo>
                  <a:pt x="441758" y="0"/>
                </a:moveTo>
                <a:cubicBezTo>
                  <a:pt x="685734" y="0"/>
                  <a:pt x="883516" y="197782"/>
                  <a:pt x="883516" y="441758"/>
                </a:cubicBezTo>
                <a:cubicBezTo>
                  <a:pt x="883516" y="685734"/>
                  <a:pt x="685734" y="883516"/>
                  <a:pt x="441758" y="883516"/>
                </a:cubicBezTo>
                <a:cubicBezTo>
                  <a:pt x="197782" y="883516"/>
                  <a:pt x="0" y="685734"/>
                  <a:pt x="0" y="441758"/>
                </a:cubicBezTo>
                <a:cubicBezTo>
                  <a:pt x="0" y="197782"/>
                  <a:pt x="197782" y="0"/>
                  <a:pt x="44175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73F0D947-4796-47F7-A1E8-400785555A8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654242" y="4704715"/>
            <a:ext cx="883516" cy="883516"/>
          </a:xfrm>
          <a:custGeom>
            <a:avLst/>
            <a:gdLst>
              <a:gd name="connsiteX0" fmla="*/ 441758 w 883516"/>
              <a:gd name="connsiteY0" fmla="*/ 0 h 883516"/>
              <a:gd name="connsiteX1" fmla="*/ 883516 w 883516"/>
              <a:gd name="connsiteY1" fmla="*/ 441758 h 883516"/>
              <a:gd name="connsiteX2" fmla="*/ 441758 w 883516"/>
              <a:gd name="connsiteY2" fmla="*/ 883516 h 883516"/>
              <a:gd name="connsiteX3" fmla="*/ 0 w 883516"/>
              <a:gd name="connsiteY3" fmla="*/ 441758 h 883516"/>
              <a:gd name="connsiteX4" fmla="*/ 441758 w 883516"/>
              <a:gd name="connsiteY4" fmla="*/ 0 h 883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3516" h="883516">
                <a:moveTo>
                  <a:pt x="441758" y="0"/>
                </a:moveTo>
                <a:cubicBezTo>
                  <a:pt x="685734" y="0"/>
                  <a:pt x="883516" y="197782"/>
                  <a:pt x="883516" y="441758"/>
                </a:cubicBezTo>
                <a:cubicBezTo>
                  <a:pt x="883516" y="685734"/>
                  <a:pt x="685734" y="883516"/>
                  <a:pt x="441758" y="883516"/>
                </a:cubicBezTo>
                <a:cubicBezTo>
                  <a:pt x="197782" y="883516"/>
                  <a:pt x="0" y="685734"/>
                  <a:pt x="0" y="441758"/>
                </a:cubicBezTo>
                <a:cubicBezTo>
                  <a:pt x="0" y="197782"/>
                  <a:pt x="197782" y="0"/>
                  <a:pt x="44175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FBF7D3B3-75E8-4682-8204-3D53748844B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983148" y="4704715"/>
            <a:ext cx="883516" cy="883516"/>
          </a:xfrm>
          <a:custGeom>
            <a:avLst/>
            <a:gdLst>
              <a:gd name="connsiteX0" fmla="*/ 441758 w 883516"/>
              <a:gd name="connsiteY0" fmla="*/ 0 h 883516"/>
              <a:gd name="connsiteX1" fmla="*/ 883516 w 883516"/>
              <a:gd name="connsiteY1" fmla="*/ 441758 h 883516"/>
              <a:gd name="connsiteX2" fmla="*/ 441758 w 883516"/>
              <a:gd name="connsiteY2" fmla="*/ 883516 h 883516"/>
              <a:gd name="connsiteX3" fmla="*/ 0 w 883516"/>
              <a:gd name="connsiteY3" fmla="*/ 441758 h 883516"/>
              <a:gd name="connsiteX4" fmla="*/ 441758 w 883516"/>
              <a:gd name="connsiteY4" fmla="*/ 0 h 883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3516" h="883516">
                <a:moveTo>
                  <a:pt x="441758" y="0"/>
                </a:moveTo>
                <a:cubicBezTo>
                  <a:pt x="685734" y="0"/>
                  <a:pt x="883516" y="197782"/>
                  <a:pt x="883516" y="441758"/>
                </a:cubicBezTo>
                <a:cubicBezTo>
                  <a:pt x="883516" y="685734"/>
                  <a:pt x="685734" y="883516"/>
                  <a:pt x="441758" y="883516"/>
                </a:cubicBezTo>
                <a:cubicBezTo>
                  <a:pt x="197782" y="883516"/>
                  <a:pt x="0" y="685734"/>
                  <a:pt x="0" y="441758"/>
                </a:cubicBezTo>
                <a:cubicBezTo>
                  <a:pt x="0" y="197782"/>
                  <a:pt x="197782" y="0"/>
                  <a:pt x="44175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3907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3_Full Image without Header &amp;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icture Placeholder 35">
            <a:extLst>
              <a:ext uri="{FF2B5EF4-FFF2-40B4-BE49-F238E27FC236}">
                <a16:creationId xmlns:a16="http://schemas.microsoft.com/office/drawing/2014/main" id="{91DAEDA3-C95A-4AFC-92EB-932A7472CB1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844344" y="3652864"/>
            <a:ext cx="958850" cy="958850"/>
          </a:xfrm>
          <a:custGeom>
            <a:avLst/>
            <a:gdLst>
              <a:gd name="connsiteX0" fmla="*/ 479425 w 958850"/>
              <a:gd name="connsiteY0" fmla="*/ 0 h 958850"/>
              <a:gd name="connsiteX1" fmla="*/ 958850 w 958850"/>
              <a:gd name="connsiteY1" fmla="*/ 479425 h 958850"/>
              <a:gd name="connsiteX2" fmla="*/ 479425 w 958850"/>
              <a:gd name="connsiteY2" fmla="*/ 958850 h 958850"/>
              <a:gd name="connsiteX3" fmla="*/ 0 w 958850"/>
              <a:gd name="connsiteY3" fmla="*/ 479425 h 958850"/>
              <a:gd name="connsiteX4" fmla="*/ 479425 w 958850"/>
              <a:gd name="connsiteY4" fmla="*/ 0 h 958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8850" h="958850">
                <a:moveTo>
                  <a:pt x="479425" y="0"/>
                </a:moveTo>
                <a:cubicBezTo>
                  <a:pt x="744204" y="0"/>
                  <a:pt x="958850" y="214646"/>
                  <a:pt x="958850" y="479425"/>
                </a:cubicBezTo>
                <a:cubicBezTo>
                  <a:pt x="958850" y="744204"/>
                  <a:pt x="744204" y="958850"/>
                  <a:pt x="479425" y="958850"/>
                </a:cubicBezTo>
                <a:cubicBezTo>
                  <a:pt x="214646" y="958850"/>
                  <a:pt x="0" y="744204"/>
                  <a:pt x="0" y="479425"/>
                </a:cubicBezTo>
                <a:cubicBezTo>
                  <a:pt x="0" y="214646"/>
                  <a:pt x="214646" y="0"/>
                  <a:pt x="47942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D262203C-5E60-43AF-BB18-91E8F85143F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207320" y="3652864"/>
            <a:ext cx="958850" cy="958850"/>
          </a:xfrm>
          <a:custGeom>
            <a:avLst/>
            <a:gdLst>
              <a:gd name="connsiteX0" fmla="*/ 479425 w 958850"/>
              <a:gd name="connsiteY0" fmla="*/ 0 h 958850"/>
              <a:gd name="connsiteX1" fmla="*/ 958850 w 958850"/>
              <a:gd name="connsiteY1" fmla="*/ 479425 h 958850"/>
              <a:gd name="connsiteX2" fmla="*/ 479425 w 958850"/>
              <a:gd name="connsiteY2" fmla="*/ 958850 h 958850"/>
              <a:gd name="connsiteX3" fmla="*/ 0 w 958850"/>
              <a:gd name="connsiteY3" fmla="*/ 479425 h 958850"/>
              <a:gd name="connsiteX4" fmla="*/ 479425 w 958850"/>
              <a:gd name="connsiteY4" fmla="*/ 0 h 958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8850" h="958850">
                <a:moveTo>
                  <a:pt x="479425" y="0"/>
                </a:moveTo>
                <a:cubicBezTo>
                  <a:pt x="744204" y="0"/>
                  <a:pt x="958850" y="214646"/>
                  <a:pt x="958850" y="479425"/>
                </a:cubicBezTo>
                <a:cubicBezTo>
                  <a:pt x="958850" y="744204"/>
                  <a:pt x="744204" y="958850"/>
                  <a:pt x="479425" y="958850"/>
                </a:cubicBezTo>
                <a:cubicBezTo>
                  <a:pt x="214646" y="958850"/>
                  <a:pt x="0" y="744204"/>
                  <a:pt x="0" y="479425"/>
                </a:cubicBezTo>
                <a:cubicBezTo>
                  <a:pt x="0" y="214646"/>
                  <a:pt x="214646" y="0"/>
                  <a:pt x="47942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6" name="Title 6">
            <a:extLst>
              <a:ext uri="{FF2B5EF4-FFF2-40B4-BE49-F238E27FC236}">
                <a16:creationId xmlns:a16="http://schemas.microsoft.com/office/drawing/2014/main" id="{7D51D9D6-BC12-4B96-BA06-9AD27B4C1D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527905"/>
            <a:ext cx="10922000" cy="502749"/>
          </a:xfrm>
        </p:spPr>
        <p:txBody>
          <a:bodyPr/>
          <a:lstStyle>
            <a:lvl1pPr>
              <a:defRPr sz="2800">
                <a:latin typeface="Raleway Black" panose="020B0A03030101060003" pitchFamily="34" charset="0"/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EA383DF1-E759-4958-8DB3-4A98A9F04AB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83517" y="3652864"/>
            <a:ext cx="958850" cy="958850"/>
          </a:xfrm>
          <a:custGeom>
            <a:avLst/>
            <a:gdLst>
              <a:gd name="connsiteX0" fmla="*/ 479425 w 958850"/>
              <a:gd name="connsiteY0" fmla="*/ 0 h 958850"/>
              <a:gd name="connsiteX1" fmla="*/ 958850 w 958850"/>
              <a:gd name="connsiteY1" fmla="*/ 479425 h 958850"/>
              <a:gd name="connsiteX2" fmla="*/ 479425 w 958850"/>
              <a:gd name="connsiteY2" fmla="*/ 958850 h 958850"/>
              <a:gd name="connsiteX3" fmla="*/ 0 w 958850"/>
              <a:gd name="connsiteY3" fmla="*/ 479425 h 958850"/>
              <a:gd name="connsiteX4" fmla="*/ 479425 w 958850"/>
              <a:gd name="connsiteY4" fmla="*/ 0 h 958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8850" h="958850">
                <a:moveTo>
                  <a:pt x="479425" y="0"/>
                </a:moveTo>
                <a:cubicBezTo>
                  <a:pt x="744204" y="0"/>
                  <a:pt x="958850" y="214646"/>
                  <a:pt x="958850" y="479425"/>
                </a:cubicBezTo>
                <a:cubicBezTo>
                  <a:pt x="958850" y="744204"/>
                  <a:pt x="744204" y="958850"/>
                  <a:pt x="479425" y="958850"/>
                </a:cubicBezTo>
                <a:cubicBezTo>
                  <a:pt x="214646" y="958850"/>
                  <a:pt x="0" y="744204"/>
                  <a:pt x="0" y="479425"/>
                </a:cubicBezTo>
                <a:cubicBezTo>
                  <a:pt x="0" y="214646"/>
                  <a:pt x="214646" y="0"/>
                  <a:pt x="47942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35" name="Picture Placeholder 34">
            <a:extLst>
              <a:ext uri="{FF2B5EF4-FFF2-40B4-BE49-F238E27FC236}">
                <a16:creationId xmlns:a16="http://schemas.microsoft.com/office/drawing/2014/main" id="{46794171-3AA5-49D7-8263-BFF9EBF5313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025832" y="3652864"/>
            <a:ext cx="958850" cy="958850"/>
          </a:xfrm>
          <a:custGeom>
            <a:avLst/>
            <a:gdLst>
              <a:gd name="connsiteX0" fmla="*/ 479425 w 958850"/>
              <a:gd name="connsiteY0" fmla="*/ 0 h 958850"/>
              <a:gd name="connsiteX1" fmla="*/ 958850 w 958850"/>
              <a:gd name="connsiteY1" fmla="*/ 479425 h 958850"/>
              <a:gd name="connsiteX2" fmla="*/ 479425 w 958850"/>
              <a:gd name="connsiteY2" fmla="*/ 958850 h 958850"/>
              <a:gd name="connsiteX3" fmla="*/ 0 w 958850"/>
              <a:gd name="connsiteY3" fmla="*/ 479425 h 958850"/>
              <a:gd name="connsiteX4" fmla="*/ 479425 w 958850"/>
              <a:gd name="connsiteY4" fmla="*/ 0 h 958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8850" h="958850">
                <a:moveTo>
                  <a:pt x="479425" y="0"/>
                </a:moveTo>
                <a:cubicBezTo>
                  <a:pt x="744204" y="0"/>
                  <a:pt x="958850" y="214646"/>
                  <a:pt x="958850" y="479425"/>
                </a:cubicBezTo>
                <a:cubicBezTo>
                  <a:pt x="958850" y="744204"/>
                  <a:pt x="744204" y="958850"/>
                  <a:pt x="479425" y="958850"/>
                </a:cubicBezTo>
                <a:cubicBezTo>
                  <a:pt x="214646" y="958850"/>
                  <a:pt x="0" y="744204"/>
                  <a:pt x="0" y="479425"/>
                </a:cubicBezTo>
                <a:cubicBezTo>
                  <a:pt x="0" y="214646"/>
                  <a:pt x="214646" y="0"/>
                  <a:pt x="47942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3889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4_Full Image without Header &amp;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3D236E0C-7617-4EC7-AC22-DE997F98326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621992" y="2434358"/>
            <a:ext cx="2118592" cy="2118592"/>
          </a:xfrm>
          <a:custGeom>
            <a:avLst/>
            <a:gdLst>
              <a:gd name="connsiteX0" fmla="*/ 1059297 w 2118592"/>
              <a:gd name="connsiteY0" fmla="*/ 0 h 2118592"/>
              <a:gd name="connsiteX1" fmla="*/ 1059297 w 2118592"/>
              <a:gd name="connsiteY1" fmla="*/ 1059296 h 2118592"/>
              <a:gd name="connsiteX2" fmla="*/ 2118592 w 2118592"/>
              <a:gd name="connsiteY2" fmla="*/ 1059296 h 2118592"/>
              <a:gd name="connsiteX3" fmla="*/ 1059296 w 2118592"/>
              <a:gd name="connsiteY3" fmla="*/ 2118592 h 2118592"/>
              <a:gd name="connsiteX4" fmla="*/ 0 w 2118592"/>
              <a:gd name="connsiteY4" fmla="*/ 1059296 h 2118592"/>
              <a:gd name="connsiteX5" fmla="*/ 1 w 2118592"/>
              <a:gd name="connsiteY5" fmla="*/ 1059296 h 2118592"/>
              <a:gd name="connsiteX6" fmla="*/ 1059297 w 2118592"/>
              <a:gd name="connsiteY6" fmla="*/ 0 h 2118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18592" h="2118592">
                <a:moveTo>
                  <a:pt x="1059297" y="0"/>
                </a:moveTo>
                <a:lnTo>
                  <a:pt x="1059297" y="1059296"/>
                </a:lnTo>
                <a:lnTo>
                  <a:pt x="2118592" y="1059296"/>
                </a:lnTo>
                <a:cubicBezTo>
                  <a:pt x="2118592" y="1644329"/>
                  <a:pt x="1644329" y="2118592"/>
                  <a:pt x="1059296" y="2118592"/>
                </a:cubicBezTo>
                <a:cubicBezTo>
                  <a:pt x="474263" y="2118592"/>
                  <a:pt x="0" y="1644329"/>
                  <a:pt x="0" y="1059296"/>
                </a:cubicBezTo>
                <a:lnTo>
                  <a:pt x="1" y="1059296"/>
                </a:lnTo>
                <a:cubicBezTo>
                  <a:pt x="1" y="474263"/>
                  <a:pt x="474264" y="0"/>
                  <a:pt x="105929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0812B925-1EC3-4423-AC0C-30297E137F9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036704" y="2434358"/>
            <a:ext cx="2118592" cy="2118592"/>
          </a:xfrm>
          <a:custGeom>
            <a:avLst/>
            <a:gdLst>
              <a:gd name="connsiteX0" fmla="*/ 1059297 w 2118592"/>
              <a:gd name="connsiteY0" fmla="*/ 0 h 2118592"/>
              <a:gd name="connsiteX1" fmla="*/ 1059297 w 2118592"/>
              <a:gd name="connsiteY1" fmla="*/ 1059296 h 2118592"/>
              <a:gd name="connsiteX2" fmla="*/ 2118592 w 2118592"/>
              <a:gd name="connsiteY2" fmla="*/ 1059296 h 2118592"/>
              <a:gd name="connsiteX3" fmla="*/ 1059296 w 2118592"/>
              <a:gd name="connsiteY3" fmla="*/ 2118592 h 2118592"/>
              <a:gd name="connsiteX4" fmla="*/ 0 w 2118592"/>
              <a:gd name="connsiteY4" fmla="*/ 1059296 h 2118592"/>
              <a:gd name="connsiteX5" fmla="*/ 1 w 2118592"/>
              <a:gd name="connsiteY5" fmla="*/ 1059296 h 2118592"/>
              <a:gd name="connsiteX6" fmla="*/ 1059297 w 2118592"/>
              <a:gd name="connsiteY6" fmla="*/ 0 h 2118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18592" h="2118592">
                <a:moveTo>
                  <a:pt x="1059297" y="0"/>
                </a:moveTo>
                <a:lnTo>
                  <a:pt x="1059297" y="1059296"/>
                </a:lnTo>
                <a:lnTo>
                  <a:pt x="2118592" y="1059296"/>
                </a:lnTo>
                <a:cubicBezTo>
                  <a:pt x="2118592" y="1644329"/>
                  <a:pt x="1644329" y="2118592"/>
                  <a:pt x="1059296" y="2118592"/>
                </a:cubicBezTo>
                <a:cubicBezTo>
                  <a:pt x="474263" y="2118592"/>
                  <a:pt x="0" y="1644329"/>
                  <a:pt x="0" y="1059296"/>
                </a:cubicBezTo>
                <a:lnTo>
                  <a:pt x="1" y="1059296"/>
                </a:lnTo>
                <a:cubicBezTo>
                  <a:pt x="1" y="474263"/>
                  <a:pt x="474264" y="0"/>
                  <a:pt x="105929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DF5B26D7-AE31-4C90-9B54-BD0F377B71B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451416" y="2434357"/>
            <a:ext cx="2118592" cy="2118592"/>
          </a:xfrm>
          <a:custGeom>
            <a:avLst/>
            <a:gdLst>
              <a:gd name="connsiteX0" fmla="*/ 1059297 w 2118592"/>
              <a:gd name="connsiteY0" fmla="*/ 0 h 2118592"/>
              <a:gd name="connsiteX1" fmla="*/ 1059297 w 2118592"/>
              <a:gd name="connsiteY1" fmla="*/ 1059296 h 2118592"/>
              <a:gd name="connsiteX2" fmla="*/ 2118592 w 2118592"/>
              <a:gd name="connsiteY2" fmla="*/ 1059296 h 2118592"/>
              <a:gd name="connsiteX3" fmla="*/ 1059296 w 2118592"/>
              <a:gd name="connsiteY3" fmla="*/ 2118592 h 2118592"/>
              <a:gd name="connsiteX4" fmla="*/ 0 w 2118592"/>
              <a:gd name="connsiteY4" fmla="*/ 1059296 h 2118592"/>
              <a:gd name="connsiteX5" fmla="*/ 1 w 2118592"/>
              <a:gd name="connsiteY5" fmla="*/ 1059296 h 2118592"/>
              <a:gd name="connsiteX6" fmla="*/ 1059297 w 2118592"/>
              <a:gd name="connsiteY6" fmla="*/ 0 h 2118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18592" h="2118592">
                <a:moveTo>
                  <a:pt x="1059297" y="0"/>
                </a:moveTo>
                <a:lnTo>
                  <a:pt x="1059297" y="1059296"/>
                </a:lnTo>
                <a:lnTo>
                  <a:pt x="2118592" y="1059296"/>
                </a:lnTo>
                <a:cubicBezTo>
                  <a:pt x="2118592" y="1644329"/>
                  <a:pt x="1644329" y="2118592"/>
                  <a:pt x="1059296" y="2118592"/>
                </a:cubicBezTo>
                <a:cubicBezTo>
                  <a:pt x="474263" y="2118592"/>
                  <a:pt x="0" y="1644329"/>
                  <a:pt x="0" y="1059296"/>
                </a:cubicBezTo>
                <a:lnTo>
                  <a:pt x="1" y="1059296"/>
                </a:lnTo>
                <a:cubicBezTo>
                  <a:pt x="1" y="474263"/>
                  <a:pt x="474264" y="0"/>
                  <a:pt x="105929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6" name="Title 6">
            <a:extLst>
              <a:ext uri="{FF2B5EF4-FFF2-40B4-BE49-F238E27FC236}">
                <a16:creationId xmlns:a16="http://schemas.microsoft.com/office/drawing/2014/main" id="{7D51D9D6-BC12-4B96-BA06-9AD27B4C1D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527905"/>
            <a:ext cx="10922000" cy="502749"/>
          </a:xfrm>
        </p:spPr>
        <p:txBody>
          <a:bodyPr/>
          <a:lstStyle>
            <a:lvl1pPr>
              <a:defRPr sz="2800">
                <a:latin typeface="Raleway Black" panose="020B0A03030101060003" pitchFamily="34" charset="0"/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59239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5_Full Image without Header &amp;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5957FC9A-AA16-47E4-B408-6C0806E3D44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19124" y="1351335"/>
            <a:ext cx="1220156" cy="1220156"/>
          </a:xfrm>
          <a:custGeom>
            <a:avLst/>
            <a:gdLst>
              <a:gd name="connsiteX0" fmla="*/ 0 w 1220156"/>
              <a:gd name="connsiteY0" fmla="*/ 0 h 1220156"/>
              <a:gd name="connsiteX1" fmla="*/ 1220156 w 1220156"/>
              <a:gd name="connsiteY1" fmla="*/ 0 h 1220156"/>
              <a:gd name="connsiteX2" fmla="*/ 1220156 w 1220156"/>
              <a:gd name="connsiteY2" fmla="*/ 1220156 h 1220156"/>
              <a:gd name="connsiteX3" fmla="*/ 0 w 1220156"/>
              <a:gd name="connsiteY3" fmla="*/ 1220156 h 1220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0156" h="1220156">
                <a:moveTo>
                  <a:pt x="0" y="0"/>
                </a:moveTo>
                <a:lnTo>
                  <a:pt x="1220156" y="0"/>
                </a:lnTo>
                <a:lnTo>
                  <a:pt x="1220156" y="1220156"/>
                </a:lnTo>
                <a:lnTo>
                  <a:pt x="0" y="122015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2ACBE59A-B3A7-4934-9DD4-9DB5D063A74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662209" y="1351335"/>
            <a:ext cx="1220156" cy="1220156"/>
          </a:xfrm>
          <a:custGeom>
            <a:avLst/>
            <a:gdLst>
              <a:gd name="connsiteX0" fmla="*/ 0 w 1220156"/>
              <a:gd name="connsiteY0" fmla="*/ 0 h 1220156"/>
              <a:gd name="connsiteX1" fmla="*/ 1220156 w 1220156"/>
              <a:gd name="connsiteY1" fmla="*/ 0 h 1220156"/>
              <a:gd name="connsiteX2" fmla="*/ 1220156 w 1220156"/>
              <a:gd name="connsiteY2" fmla="*/ 1220156 h 1220156"/>
              <a:gd name="connsiteX3" fmla="*/ 0 w 1220156"/>
              <a:gd name="connsiteY3" fmla="*/ 1220156 h 1220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0156" h="1220156">
                <a:moveTo>
                  <a:pt x="0" y="0"/>
                </a:moveTo>
                <a:lnTo>
                  <a:pt x="1220156" y="0"/>
                </a:lnTo>
                <a:lnTo>
                  <a:pt x="1220156" y="1220156"/>
                </a:lnTo>
                <a:lnTo>
                  <a:pt x="0" y="122015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F8C7210D-E2C3-4151-B2B5-D7E1125B3C6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000148" y="1351335"/>
            <a:ext cx="1220156" cy="1220156"/>
          </a:xfrm>
          <a:custGeom>
            <a:avLst/>
            <a:gdLst>
              <a:gd name="connsiteX0" fmla="*/ 0 w 1220156"/>
              <a:gd name="connsiteY0" fmla="*/ 0 h 1220156"/>
              <a:gd name="connsiteX1" fmla="*/ 1220156 w 1220156"/>
              <a:gd name="connsiteY1" fmla="*/ 0 h 1220156"/>
              <a:gd name="connsiteX2" fmla="*/ 1220156 w 1220156"/>
              <a:gd name="connsiteY2" fmla="*/ 1220156 h 1220156"/>
              <a:gd name="connsiteX3" fmla="*/ 0 w 1220156"/>
              <a:gd name="connsiteY3" fmla="*/ 1220156 h 1220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0156" h="1220156">
                <a:moveTo>
                  <a:pt x="0" y="0"/>
                </a:moveTo>
                <a:lnTo>
                  <a:pt x="1220156" y="0"/>
                </a:lnTo>
                <a:lnTo>
                  <a:pt x="1220156" y="1220156"/>
                </a:lnTo>
                <a:lnTo>
                  <a:pt x="0" y="122015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465696F3-D2E9-4EAC-A548-DDF785824FF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352720" y="4207152"/>
            <a:ext cx="1220156" cy="1220156"/>
          </a:xfrm>
          <a:custGeom>
            <a:avLst/>
            <a:gdLst>
              <a:gd name="connsiteX0" fmla="*/ 0 w 1220156"/>
              <a:gd name="connsiteY0" fmla="*/ 0 h 1220156"/>
              <a:gd name="connsiteX1" fmla="*/ 1220156 w 1220156"/>
              <a:gd name="connsiteY1" fmla="*/ 0 h 1220156"/>
              <a:gd name="connsiteX2" fmla="*/ 1220156 w 1220156"/>
              <a:gd name="connsiteY2" fmla="*/ 1220156 h 1220156"/>
              <a:gd name="connsiteX3" fmla="*/ 0 w 1220156"/>
              <a:gd name="connsiteY3" fmla="*/ 1220156 h 1220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0156" h="1220156">
                <a:moveTo>
                  <a:pt x="0" y="0"/>
                </a:moveTo>
                <a:lnTo>
                  <a:pt x="1220156" y="0"/>
                </a:lnTo>
                <a:lnTo>
                  <a:pt x="1220156" y="1220156"/>
                </a:lnTo>
                <a:lnTo>
                  <a:pt x="0" y="122015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8F70149C-3D3E-4F3C-B4CE-273BBB1014E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309637" y="4207152"/>
            <a:ext cx="1220156" cy="1220156"/>
          </a:xfrm>
          <a:custGeom>
            <a:avLst/>
            <a:gdLst>
              <a:gd name="connsiteX0" fmla="*/ 0 w 1220156"/>
              <a:gd name="connsiteY0" fmla="*/ 0 h 1220156"/>
              <a:gd name="connsiteX1" fmla="*/ 1220156 w 1220156"/>
              <a:gd name="connsiteY1" fmla="*/ 0 h 1220156"/>
              <a:gd name="connsiteX2" fmla="*/ 1220156 w 1220156"/>
              <a:gd name="connsiteY2" fmla="*/ 1220156 h 1220156"/>
              <a:gd name="connsiteX3" fmla="*/ 0 w 1220156"/>
              <a:gd name="connsiteY3" fmla="*/ 1220156 h 1220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0156" h="1220156">
                <a:moveTo>
                  <a:pt x="0" y="0"/>
                </a:moveTo>
                <a:lnTo>
                  <a:pt x="1220156" y="0"/>
                </a:lnTo>
                <a:lnTo>
                  <a:pt x="1220156" y="1220156"/>
                </a:lnTo>
                <a:lnTo>
                  <a:pt x="0" y="122015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67168A71-9EC0-4872-A60D-00D1914A4E5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971698" y="4207152"/>
            <a:ext cx="1220156" cy="1220156"/>
          </a:xfrm>
          <a:custGeom>
            <a:avLst/>
            <a:gdLst>
              <a:gd name="connsiteX0" fmla="*/ 0 w 1220156"/>
              <a:gd name="connsiteY0" fmla="*/ 0 h 1220156"/>
              <a:gd name="connsiteX1" fmla="*/ 1220156 w 1220156"/>
              <a:gd name="connsiteY1" fmla="*/ 0 h 1220156"/>
              <a:gd name="connsiteX2" fmla="*/ 1220156 w 1220156"/>
              <a:gd name="connsiteY2" fmla="*/ 1220156 h 1220156"/>
              <a:gd name="connsiteX3" fmla="*/ 0 w 1220156"/>
              <a:gd name="connsiteY3" fmla="*/ 1220156 h 1220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0156" h="1220156">
                <a:moveTo>
                  <a:pt x="0" y="0"/>
                </a:moveTo>
                <a:lnTo>
                  <a:pt x="1220156" y="0"/>
                </a:lnTo>
                <a:lnTo>
                  <a:pt x="1220156" y="1220156"/>
                </a:lnTo>
                <a:lnTo>
                  <a:pt x="0" y="122015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7752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6_Full Image without Header &amp;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D22AB351-89D9-41FD-BE0A-79898C4CF59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543050" y="1981201"/>
            <a:ext cx="2514600" cy="2838448"/>
          </a:xfrm>
          <a:custGeom>
            <a:avLst/>
            <a:gdLst>
              <a:gd name="connsiteX0" fmla="*/ 0 w 2514600"/>
              <a:gd name="connsiteY0" fmla="*/ 0 h 2838448"/>
              <a:gd name="connsiteX1" fmla="*/ 2514600 w 2514600"/>
              <a:gd name="connsiteY1" fmla="*/ 0 h 2838448"/>
              <a:gd name="connsiteX2" fmla="*/ 2514600 w 2514600"/>
              <a:gd name="connsiteY2" fmla="*/ 2838448 h 2838448"/>
              <a:gd name="connsiteX3" fmla="*/ 0 w 2514600"/>
              <a:gd name="connsiteY3" fmla="*/ 2838448 h 283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14600" h="2838448">
                <a:moveTo>
                  <a:pt x="0" y="0"/>
                </a:moveTo>
                <a:lnTo>
                  <a:pt x="2514600" y="0"/>
                </a:lnTo>
                <a:lnTo>
                  <a:pt x="2514600" y="2838448"/>
                </a:lnTo>
                <a:lnTo>
                  <a:pt x="0" y="283844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6A31A061-E594-4303-8947-1FE298DB73E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838700" y="1981201"/>
            <a:ext cx="2514600" cy="2838448"/>
          </a:xfrm>
          <a:custGeom>
            <a:avLst/>
            <a:gdLst>
              <a:gd name="connsiteX0" fmla="*/ 0 w 2514600"/>
              <a:gd name="connsiteY0" fmla="*/ 0 h 2838448"/>
              <a:gd name="connsiteX1" fmla="*/ 2514600 w 2514600"/>
              <a:gd name="connsiteY1" fmla="*/ 0 h 2838448"/>
              <a:gd name="connsiteX2" fmla="*/ 2514600 w 2514600"/>
              <a:gd name="connsiteY2" fmla="*/ 2838448 h 2838448"/>
              <a:gd name="connsiteX3" fmla="*/ 0 w 2514600"/>
              <a:gd name="connsiteY3" fmla="*/ 2838448 h 283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14600" h="2838448">
                <a:moveTo>
                  <a:pt x="0" y="0"/>
                </a:moveTo>
                <a:lnTo>
                  <a:pt x="2514600" y="0"/>
                </a:lnTo>
                <a:lnTo>
                  <a:pt x="2514600" y="2838448"/>
                </a:lnTo>
                <a:lnTo>
                  <a:pt x="0" y="283844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BFBD9399-EC49-499E-8104-13954C4E065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34350" y="1981201"/>
            <a:ext cx="2514600" cy="2838448"/>
          </a:xfrm>
          <a:custGeom>
            <a:avLst/>
            <a:gdLst>
              <a:gd name="connsiteX0" fmla="*/ 0 w 2514600"/>
              <a:gd name="connsiteY0" fmla="*/ 0 h 2838448"/>
              <a:gd name="connsiteX1" fmla="*/ 2514600 w 2514600"/>
              <a:gd name="connsiteY1" fmla="*/ 0 h 2838448"/>
              <a:gd name="connsiteX2" fmla="*/ 2514600 w 2514600"/>
              <a:gd name="connsiteY2" fmla="*/ 2838448 h 2838448"/>
              <a:gd name="connsiteX3" fmla="*/ 0 w 2514600"/>
              <a:gd name="connsiteY3" fmla="*/ 2838448 h 283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14600" h="2838448">
                <a:moveTo>
                  <a:pt x="0" y="0"/>
                </a:moveTo>
                <a:lnTo>
                  <a:pt x="2514600" y="0"/>
                </a:lnTo>
                <a:lnTo>
                  <a:pt x="2514600" y="2838448"/>
                </a:lnTo>
                <a:lnTo>
                  <a:pt x="0" y="283844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8" name="Title 6">
            <a:extLst>
              <a:ext uri="{FF2B5EF4-FFF2-40B4-BE49-F238E27FC236}">
                <a16:creationId xmlns:a16="http://schemas.microsoft.com/office/drawing/2014/main" id="{1E505BDE-F800-4788-842C-D6CD34F9D4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527905"/>
            <a:ext cx="10922000" cy="502749"/>
          </a:xfrm>
        </p:spPr>
        <p:txBody>
          <a:bodyPr/>
          <a:lstStyle>
            <a:lvl1pPr>
              <a:defRPr sz="2800">
                <a:latin typeface="Raleway Black" panose="020B0A03030101060003" pitchFamily="34" charset="0"/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09585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4_Full Image without Header &amp;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5172075" y="1949450"/>
            <a:ext cx="1847850" cy="1847850"/>
          </a:xfrm>
          <a:custGeom>
            <a:avLst/>
            <a:gdLst>
              <a:gd name="connsiteX0" fmla="*/ 923925 w 1847850"/>
              <a:gd name="connsiteY0" fmla="*/ 0 h 1847850"/>
              <a:gd name="connsiteX1" fmla="*/ 1847850 w 1847850"/>
              <a:gd name="connsiteY1" fmla="*/ 923925 h 1847850"/>
              <a:gd name="connsiteX2" fmla="*/ 923925 w 1847850"/>
              <a:gd name="connsiteY2" fmla="*/ 1847850 h 1847850"/>
              <a:gd name="connsiteX3" fmla="*/ 0 w 1847850"/>
              <a:gd name="connsiteY3" fmla="*/ 923925 h 1847850"/>
              <a:gd name="connsiteX4" fmla="*/ 923925 w 1847850"/>
              <a:gd name="connsiteY4" fmla="*/ 0 h 1847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50" h="1847850">
                <a:moveTo>
                  <a:pt x="923925" y="0"/>
                </a:moveTo>
                <a:cubicBezTo>
                  <a:pt x="1434195" y="0"/>
                  <a:pt x="1847850" y="413655"/>
                  <a:pt x="1847850" y="923925"/>
                </a:cubicBezTo>
                <a:cubicBezTo>
                  <a:pt x="1847850" y="1434195"/>
                  <a:pt x="1434195" y="1847850"/>
                  <a:pt x="923925" y="1847850"/>
                </a:cubicBezTo>
                <a:cubicBezTo>
                  <a:pt x="413655" y="1847850"/>
                  <a:pt x="0" y="1434195"/>
                  <a:pt x="0" y="923925"/>
                </a:cubicBezTo>
                <a:cubicBezTo>
                  <a:pt x="0" y="413655"/>
                  <a:pt x="413655" y="0"/>
                  <a:pt x="92392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itle 6">
            <a:extLst>
              <a:ext uri="{FF2B5EF4-FFF2-40B4-BE49-F238E27FC236}">
                <a16:creationId xmlns:a16="http://schemas.microsoft.com/office/drawing/2014/main" id="{2648FBB8-65C8-4003-ADAF-8D9577195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527905"/>
            <a:ext cx="10922000" cy="502749"/>
          </a:xfrm>
        </p:spPr>
        <p:txBody>
          <a:bodyPr/>
          <a:lstStyle>
            <a:lvl1pPr>
              <a:defRPr sz="2800">
                <a:latin typeface="Raleway Black" panose="020B0A03030101060003" pitchFamily="34" charset="0"/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95160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7_Full Image without Header &amp;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2883DBF-6567-42B0-88DE-B99AD13884C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511300" y="2149088"/>
            <a:ext cx="2866860" cy="2866859"/>
          </a:xfrm>
          <a:custGeom>
            <a:avLst/>
            <a:gdLst>
              <a:gd name="connsiteX0" fmla="*/ 0 w 2866860"/>
              <a:gd name="connsiteY0" fmla="*/ 0 h 2866859"/>
              <a:gd name="connsiteX1" fmla="*/ 2866860 w 2866860"/>
              <a:gd name="connsiteY1" fmla="*/ 0 h 2866859"/>
              <a:gd name="connsiteX2" fmla="*/ 2866860 w 2866860"/>
              <a:gd name="connsiteY2" fmla="*/ 2866859 h 2866859"/>
              <a:gd name="connsiteX3" fmla="*/ 0 w 2866860"/>
              <a:gd name="connsiteY3" fmla="*/ 2866859 h 2866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66860" h="2866859">
                <a:moveTo>
                  <a:pt x="0" y="0"/>
                </a:moveTo>
                <a:lnTo>
                  <a:pt x="2866860" y="0"/>
                </a:lnTo>
                <a:lnTo>
                  <a:pt x="2866860" y="2866859"/>
                </a:lnTo>
                <a:lnTo>
                  <a:pt x="0" y="286685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845003C3-01D5-4B67-A088-DF7FCDC9DCF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378161" y="1864677"/>
            <a:ext cx="3435681" cy="3435680"/>
          </a:xfrm>
          <a:custGeom>
            <a:avLst/>
            <a:gdLst>
              <a:gd name="connsiteX0" fmla="*/ 0 w 3435681"/>
              <a:gd name="connsiteY0" fmla="*/ 0 h 3435680"/>
              <a:gd name="connsiteX1" fmla="*/ 3435681 w 3435681"/>
              <a:gd name="connsiteY1" fmla="*/ 0 h 3435680"/>
              <a:gd name="connsiteX2" fmla="*/ 3435681 w 3435681"/>
              <a:gd name="connsiteY2" fmla="*/ 3435680 h 3435680"/>
              <a:gd name="connsiteX3" fmla="*/ 0 w 3435681"/>
              <a:gd name="connsiteY3" fmla="*/ 3435680 h 3435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5681" h="3435680">
                <a:moveTo>
                  <a:pt x="0" y="0"/>
                </a:moveTo>
                <a:lnTo>
                  <a:pt x="3435681" y="0"/>
                </a:lnTo>
                <a:lnTo>
                  <a:pt x="3435681" y="3435680"/>
                </a:lnTo>
                <a:lnTo>
                  <a:pt x="0" y="343568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6135E3B1-08F4-4996-A893-193073A4D00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813840" y="2149088"/>
            <a:ext cx="2866860" cy="2866859"/>
          </a:xfrm>
          <a:custGeom>
            <a:avLst/>
            <a:gdLst>
              <a:gd name="connsiteX0" fmla="*/ 0 w 2866860"/>
              <a:gd name="connsiteY0" fmla="*/ 0 h 2866859"/>
              <a:gd name="connsiteX1" fmla="*/ 2866860 w 2866860"/>
              <a:gd name="connsiteY1" fmla="*/ 0 h 2866859"/>
              <a:gd name="connsiteX2" fmla="*/ 2866860 w 2866860"/>
              <a:gd name="connsiteY2" fmla="*/ 2866859 h 2866859"/>
              <a:gd name="connsiteX3" fmla="*/ 0 w 2866860"/>
              <a:gd name="connsiteY3" fmla="*/ 2866859 h 2866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66860" h="2866859">
                <a:moveTo>
                  <a:pt x="0" y="0"/>
                </a:moveTo>
                <a:lnTo>
                  <a:pt x="2866860" y="0"/>
                </a:lnTo>
                <a:lnTo>
                  <a:pt x="2866860" y="2866859"/>
                </a:lnTo>
                <a:lnTo>
                  <a:pt x="0" y="286685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8" name="Title 6">
            <a:extLst>
              <a:ext uri="{FF2B5EF4-FFF2-40B4-BE49-F238E27FC236}">
                <a16:creationId xmlns:a16="http://schemas.microsoft.com/office/drawing/2014/main" id="{1E505BDE-F800-4788-842C-D6CD34F9D4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527905"/>
            <a:ext cx="10922000" cy="502749"/>
          </a:xfrm>
        </p:spPr>
        <p:txBody>
          <a:bodyPr/>
          <a:lstStyle>
            <a:lvl1pPr>
              <a:defRPr sz="2800">
                <a:latin typeface="Raleway Black" panose="020B0A03030101060003" pitchFamily="34" charset="0"/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48209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8_Full Image without Header &amp;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5C8292F0-90B3-478C-975C-D8A8599CEFF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495422" y="1967084"/>
            <a:ext cx="1743078" cy="1743078"/>
          </a:xfrm>
          <a:custGeom>
            <a:avLst/>
            <a:gdLst>
              <a:gd name="connsiteX0" fmla="*/ 871539 w 1743078"/>
              <a:gd name="connsiteY0" fmla="*/ 0 h 1743078"/>
              <a:gd name="connsiteX1" fmla="*/ 1743078 w 1743078"/>
              <a:gd name="connsiteY1" fmla="*/ 871539 h 1743078"/>
              <a:gd name="connsiteX2" fmla="*/ 871539 w 1743078"/>
              <a:gd name="connsiteY2" fmla="*/ 1743078 h 1743078"/>
              <a:gd name="connsiteX3" fmla="*/ 0 w 1743078"/>
              <a:gd name="connsiteY3" fmla="*/ 871539 h 1743078"/>
              <a:gd name="connsiteX4" fmla="*/ 871539 w 1743078"/>
              <a:gd name="connsiteY4" fmla="*/ 0 h 1743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43078" h="1743078">
                <a:moveTo>
                  <a:pt x="871539" y="0"/>
                </a:moveTo>
                <a:cubicBezTo>
                  <a:pt x="1352877" y="0"/>
                  <a:pt x="1743078" y="390201"/>
                  <a:pt x="1743078" y="871539"/>
                </a:cubicBezTo>
                <a:cubicBezTo>
                  <a:pt x="1743078" y="1352877"/>
                  <a:pt x="1352877" y="1743078"/>
                  <a:pt x="871539" y="1743078"/>
                </a:cubicBezTo>
                <a:cubicBezTo>
                  <a:pt x="390201" y="1743078"/>
                  <a:pt x="0" y="1352877"/>
                  <a:pt x="0" y="871539"/>
                </a:cubicBezTo>
                <a:cubicBezTo>
                  <a:pt x="0" y="390201"/>
                  <a:pt x="390201" y="0"/>
                  <a:pt x="87153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0CC667BF-B882-4AFA-AE10-2B3A838BE3E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224460" y="1967084"/>
            <a:ext cx="1743078" cy="1743078"/>
          </a:xfrm>
          <a:custGeom>
            <a:avLst/>
            <a:gdLst>
              <a:gd name="connsiteX0" fmla="*/ 871539 w 1743078"/>
              <a:gd name="connsiteY0" fmla="*/ 0 h 1743078"/>
              <a:gd name="connsiteX1" fmla="*/ 1743078 w 1743078"/>
              <a:gd name="connsiteY1" fmla="*/ 871539 h 1743078"/>
              <a:gd name="connsiteX2" fmla="*/ 871539 w 1743078"/>
              <a:gd name="connsiteY2" fmla="*/ 1743078 h 1743078"/>
              <a:gd name="connsiteX3" fmla="*/ 0 w 1743078"/>
              <a:gd name="connsiteY3" fmla="*/ 871539 h 1743078"/>
              <a:gd name="connsiteX4" fmla="*/ 871539 w 1743078"/>
              <a:gd name="connsiteY4" fmla="*/ 0 h 1743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43078" h="1743078">
                <a:moveTo>
                  <a:pt x="871539" y="0"/>
                </a:moveTo>
                <a:cubicBezTo>
                  <a:pt x="1352877" y="0"/>
                  <a:pt x="1743078" y="390201"/>
                  <a:pt x="1743078" y="871539"/>
                </a:cubicBezTo>
                <a:cubicBezTo>
                  <a:pt x="1743078" y="1352877"/>
                  <a:pt x="1352877" y="1743078"/>
                  <a:pt x="871539" y="1743078"/>
                </a:cubicBezTo>
                <a:cubicBezTo>
                  <a:pt x="390201" y="1743078"/>
                  <a:pt x="0" y="1352877"/>
                  <a:pt x="0" y="871539"/>
                </a:cubicBezTo>
                <a:cubicBezTo>
                  <a:pt x="0" y="390201"/>
                  <a:pt x="390201" y="0"/>
                  <a:pt x="87153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C3A6C4F8-8575-4A4B-B2A4-F4DD4812706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953500" y="1967084"/>
            <a:ext cx="1743078" cy="1743078"/>
          </a:xfrm>
          <a:custGeom>
            <a:avLst/>
            <a:gdLst>
              <a:gd name="connsiteX0" fmla="*/ 871539 w 1743078"/>
              <a:gd name="connsiteY0" fmla="*/ 0 h 1743078"/>
              <a:gd name="connsiteX1" fmla="*/ 1743078 w 1743078"/>
              <a:gd name="connsiteY1" fmla="*/ 871539 h 1743078"/>
              <a:gd name="connsiteX2" fmla="*/ 871539 w 1743078"/>
              <a:gd name="connsiteY2" fmla="*/ 1743078 h 1743078"/>
              <a:gd name="connsiteX3" fmla="*/ 0 w 1743078"/>
              <a:gd name="connsiteY3" fmla="*/ 871539 h 1743078"/>
              <a:gd name="connsiteX4" fmla="*/ 871539 w 1743078"/>
              <a:gd name="connsiteY4" fmla="*/ 0 h 1743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43078" h="1743078">
                <a:moveTo>
                  <a:pt x="871539" y="0"/>
                </a:moveTo>
                <a:cubicBezTo>
                  <a:pt x="1352877" y="0"/>
                  <a:pt x="1743078" y="390201"/>
                  <a:pt x="1743078" y="871539"/>
                </a:cubicBezTo>
                <a:cubicBezTo>
                  <a:pt x="1743078" y="1352877"/>
                  <a:pt x="1352877" y="1743078"/>
                  <a:pt x="871539" y="1743078"/>
                </a:cubicBezTo>
                <a:cubicBezTo>
                  <a:pt x="390201" y="1743078"/>
                  <a:pt x="0" y="1352877"/>
                  <a:pt x="0" y="871539"/>
                </a:cubicBezTo>
                <a:cubicBezTo>
                  <a:pt x="0" y="390201"/>
                  <a:pt x="390201" y="0"/>
                  <a:pt x="87153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8" name="Title 6">
            <a:extLst>
              <a:ext uri="{FF2B5EF4-FFF2-40B4-BE49-F238E27FC236}">
                <a16:creationId xmlns:a16="http://schemas.microsoft.com/office/drawing/2014/main" id="{1E505BDE-F800-4788-842C-D6CD34F9D4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527905"/>
            <a:ext cx="10922000" cy="502749"/>
          </a:xfrm>
        </p:spPr>
        <p:txBody>
          <a:bodyPr/>
          <a:lstStyle>
            <a:lvl1pPr>
              <a:defRPr sz="2800">
                <a:latin typeface="Raleway Black" panose="020B0A03030101060003" pitchFamily="34" charset="0"/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50490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9_Full Image without Header &amp;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8487B39B-7F13-4423-A31A-5520362BB39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19125" y="619125"/>
            <a:ext cx="1666876" cy="1666876"/>
          </a:xfrm>
          <a:custGeom>
            <a:avLst/>
            <a:gdLst>
              <a:gd name="connsiteX0" fmla="*/ 833438 w 1666876"/>
              <a:gd name="connsiteY0" fmla="*/ 0 h 1666876"/>
              <a:gd name="connsiteX1" fmla="*/ 1666876 w 1666876"/>
              <a:gd name="connsiteY1" fmla="*/ 833438 h 1666876"/>
              <a:gd name="connsiteX2" fmla="*/ 833438 w 1666876"/>
              <a:gd name="connsiteY2" fmla="*/ 1666876 h 1666876"/>
              <a:gd name="connsiteX3" fmla="*/ 0 w 1666876"/>
              <a:gd name="connsiteY3" fmla="*/ 833438 h 1666876"/>
              <a:gd name="connsiteX4" fmla="*/ 833438 w 1666876"/>
              <a:gd name="connsiteY4" fmla="*/ 0 h 1666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66876" h="1666876">
                <a:moveTo>
                  <a:pt x="833438" y="0"/>
                </a:moveTo>
                <a:cubicBezTo>
                  <a:pt x="1293733" y="0"/>
                  <a:pt x="1666876" y="373143"/>
                  <a:pt x="1666876" y="833438"/>
                </a:cubicBezTo>
                <a:cubicBezTo>
                  <a:pt x="1666876" y="1293733"/>
                  <a:pt x="1293733" y="1666876"/>
                  <a:pt x="833438" y="1666876"/>
                </a:cubicBezTo>
                <a:cubicBezTo>
                  <a:pt x="373143" y="1666876"/>
                  <a:pt x="0" y="1293733"/>
                  <a:pt x="0" y="833438"/>
                </a:cubicBezTo>
                <a:cubicBezTo>
                  <a:pt x="0" y="373143"/>
                  <a:pt x="373143" y="0"/>
                  <a:pt x="83343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3DFD7C1D-E839-4331-B082-BF054D9D674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714750" y="619125"/>
            <a:ext cx="1666876" cy="1666876"/>
          </a:xfrm>
          <a:custGeom>
            <a:avLst/>
            <a:gdLst>
              <a:gd name="connsiteX0" fmla="*/ 833438 w 1666876"/>
              <a:gd name="connsiteY0" fmla="*/ 0 h 1666876"/>
              <a:gd name="connsiteX1" fmla="*/ 1666876 w 1666876"/>
              <a:gd name="connsiteY1" fmla="*/ 833438 h 1666876"/>
              <a:gd name="connsiteX2" fmla="*/ 833438 w 1666876"/>
              <a:gd name="connsiteY2" fmla="*/ 1666876 h 1666876"/>
              <a:gd name="connsiteX3" fmla="*/ 0 w 1666876"/>
              <a:gd name="connsiteY3" fmla="*/ 833438 h 1666876"/>
              <a:gd name="connsiteX4" fmla="*/ 833438 w 1666876"/>
              <a:gd name="connsiteY4" fmla="*/ 0 h 1666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66876" h="1666876">
                <a:moveTo>
                  <a:pt x="833438" y="0"/>
                </a:moveTo>
                <a:cubicBezTo>
                  <a:pt x="1293733" y="0"/>
                  <a:pt x="1666876" y="373143"/>
                  <a:pt x="1666876" y="833438"/>
                </a:cubicBezTo>
                <a:cubicBezTo>
                  <a:pt x="1666876" y="1293733"/>
                  <a:pt x="1293733" y="1666876"/>
                  <a:pt x="833438" y="1666876"/>
                </a:cubicBezTo>
                <a:cubicBezTo>
                  <a:pt x="373143" y="1666876"/>
                  <a:pt x="0" y="1293733"/>
                  <a:pt x="0" y="833438"/>
                </a:cubicBezTo>
                <a:cubicBezTo>
                  <a:pt x="0" y="373143"/>
                  <a:pt x="373143" y="0"/>
                  <a:pt x="83343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456D7E63-7174-4D3E-8517-572C12FD4C7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810375" y="619125"/>
            <a:ext cx="1666876" cy="1666876"/>
          </a:xfrm>
          <a:custGeom>
            <a:avLst/>
            <a:gdLst>
              <a:gd name="connsiteX0" fmla="*/ 833438 w 1666876"/>
              <a:gd name="connsiteY0" fmla="*/ 0 h 1666876"/>
              <a:gd name="connsiteX1" fmla="*/ 1666876 w 1666876"/>
              <a:gd name="connsiteY1" fmla="*/ 833438 h 1666876"/>
              <a:gd name="connsiteX2" fmla="*/ 833438 w 1666876"/>
              <a:gd name="connsiteY2" fmla="*/ 1666876 h 1666876"/>
              <a:gd name="connsiteX3" fmla="*/ 0 w 1666876"/>
              <a:gd name="connsiteY3" fmla="*/ 833438 h 1666876"/>
              <a:gd name="connsiteX4" fmla="*/ 833438 w 1666876"/>
              <a:gd name="connsiteY4" fmla="*/ 0 h 1666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66876" h="1666876">
                <a:moveTo>
                  <a:pt x="833438" y="0"/>
                </a:moveTo>
                <a:cubicBezTo>
                  <a:pt x="1293733" y="0"/>
                  <a:pt x="1666876" y="373143"/>
                  <a:pt x="1666876" y="833438"/>
                </a:cubicBezTo>
                <a:cubicBezTo>
                  <a:pt x="1666876" y="1293733"/>
                  <a:pt x="1293733" y="1666876"/>
                  <a:pt x="833438" y="1666876"/>
                </a:cubicBezTo>
                <a:cubicBezTo>
                  <a:pt x="373143" y="1666876"/>
                  <a:pt x="0" y="1293733"/>
                  <a:pt x="0" y="833438"/>
                </a:cubicBezTo>
                <a:cubicBezTo>
                  <a:pt x="0" y="373143"/>
                  <a:pt x="373143" y="0"/>
                  <a:pt x="83343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C0B6F1CF-4A59-4BC3-AAF8-A375E0BDDF6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906000" y="619125"/>
            <a:ext cx="1666876" cy="1666876"/>
          </a:xfrm>
          <a:custGeom>
            <a:avLst/>
            <a:gdLst>
              <a:gd name="connsiteX0" fmla="*/ 833438 w 1666876"/>
              <a:gd name="connsiteY0" fmla="*/ 0 h 1666876"/>
              <a:gd name="connsiteX1" fmla="*/ 1666876 w 1666876"/>
              <a:gd name="connsiteY1" fmla="*/ 833438 h 1666876"/>
              <a:gd name="connsiteX2" fmla="*/ 833438 w 1666876"/>
              <a:gd name="connsiteY2" fmla="*/ 1666876 h 1666876"/>
              <a:gd name="connsiteX3" fmla="*/ 0 w 1666876"/>
              <a:gd name="connsiteY3" fmla="*/ 833438 h 1666876"/>
              <a:gd name="connsiteX4" fmla="*/ 833438 w 1666876"/>
              <a:gd name="connsiteY4" fmla="*/ 0 h 1666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66876" h="1666876">
                <a:moveTo>
                  <a:pt x="833438" y="0"/>
                </a:moveTo>
                <a:cubicBezTo>
                  <a:pt x="1293733" y="0"/>
                  <a:pt x="1666876" y="373143"/>
                  <a:pt x="1666876" y="833438"/>
                </a:cubicBezTo>
                <a:cubicBezTo>
                  <a:pt x="1666876" y="1293733"/>
                  <a:pt x="1293733" y="1666876"/>
                  <a:pt x="833438" y="1666876"/>
                </a:cubicBezTo>
                <a:cubicBezTo>
                  <a:pt x="373143" y="1666876"/>
                  <a:pt x="0" y="1293733"/>
                  <a:pt x="0" y="833438"/>
                </a:cubicBezTo>
                <a:cubicBezTo>
                  <a:pt x="0" y="373143"/>
                  <a:pt x="373143" y="0"/>
                  <a:pt x="83343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EFD19172-ACCD-4476-84EE-076C7A4F423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810375" y="3562349"/>
            <a:ext cx="1666876" cy="1666876"/>
          </a:xfrm>
          <a:custGeom>
            <a:avLst/>
            <a:gdLst>
              <a:gd name="connsiteX0" fmla="*/ 833438 w 1666876"/>
              <a:gd name="connsiteY0" fmla="*/ 0 h 1666876"/>
              <a:gd name="connsiteX1" fmla="*/ 1666876 w 1666876"/>
              <a:gd name="connsiteY1" fmla="*/ 833438 h 1666876"/>
              <a:gd name="connsiteX2" fmla="*/ 833438 w 1666876"/>
              <a:gd name="connsiteY2" fmla="*/ 1666876 h 1666876"/>
              <a:gd name="connsiteX3" fmla="*/ 0 w 1666876"/>
              <a:gd name="connsiteY3" fmla="*/ 833438 h 1666876"/>
              <a:gd name="connsiteX4" fmla="*/ 833438 w 1666876"/>
              <a:gd name="connsiteY4" fmla="*/ 0 h 1666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66876" h="1666876">
                <a:moveTo>
                  <a:pt x="833438" y="0"/>
                </a:moveTo>
                <a:cubicBezTo>
                  <a:pt x="1293733" y="0"/>
                  <a:pt x="1666876" y="373143"/>
                  <a:pt x="1666876" y="833438"/>
                </a:cubicBezTo>
                <a:cubicBezTo>
                  <a:pt x="1666876" y="1293733"/>
                  <a:pt x="1293733" y="1666876"/>
                  <a:pt x="833438" y="1666876"/>
                </a:cubicBezTo>
                <a:cubicBezTo>
                  <a:pt x="373143" y="1666876"/>
                  <a:pt x="0" y="1293733"/>
                  <a:pt x="0" y="833438"/>
                </a:cubicBezTo>
                <a:cubicBezTo>
                  <a:pt x="0" y="373143"/>
                  <a:pt x="373143" y="0"/>
                  <a:pt x="83343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4EDDE1B7-9AB0-4FF7-BFE0-C0FF5FBB187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906000" y="3562349"/>
            <a:ext cx="1666876" cy="1666876"/>
          </a:xfrm>
          <a:custGeom>
            <a:avLst/>
            <a:gdLst>
              <a:gd name="connsiteX0" fmla="*/ 833438 w 1666876"/>
              <a:gd name="connsiteY0" fmla="*/ 0 h 1666876"/>
              <a:gd name="connsiteX1" fmla="*/ 1666876 w 1666876"/>
              <a:gd name="connsiteY1" fmla="*/ 833438 h 1666876"/>
              <a:gd name="connsiteX2" fmla="*/ 833438 w 1666876"/>
              <a:gd name="connsiteY2" fmla="*/ 1666876 h 1666876"/>
              <a:gd name="connsiteX3" fmla="*/ 0 w 1666876"/>
              <a:gd name="connsiteY3" fmla="*/ 833438 h 1666876"/>
              <a:gd name="connsiteX4" fmla="*/ 833438 w 1666876"/>
              <a:gd name="connsiteY4" fmla="*/ 0 h 1666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66876" h="1666876">
                <a:moveTo>
                  <a:pt x="833438" y="0"/>
                </a:moveTo>
                <a:cubicBezTo>
                  <a:pt x="1293733" y="0"/>
                  <a:pt x="1666876" y="373143"/>
                  <a:pt x="1666876" y="833438"/>
                </a:cubicBezTo>
                <a:cubicBezTo>
                  <a:pt x="1666876" y="1293733"/>
                  <a:pt x="1293733" y="1666876"/>
                  <a:pt x="833438" y="1666876"/>
                </a:cubicBezTo>
                <a:cubicBezTo>
                  <a:pt x="373143" y="1666876"/>
                  <a:pt x="0" y="1293733"/>
                  <a:pt x="0" y="833438"/>
                </a:cubicBezTo>
                <a:cubicBezTo>
                  <a:pt x="0" y="373143"/>
                  <a:pt x="373143" y="0"/>
                  <a:pt x="83343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8FFDDFF3-68B7-40CE-9201-821590CC1D3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714750" y="3562349"/>
            <a:ext cx="1666876" cy="1666876"/>
          </a:xfrm>
          <a:custGeom>
            <a:avLst/>
            <a:gdLst>
              <a:gd name="connsiteX0" fmla="*/ 833438 w 1666876"/>
              <a:gd name="connsiteY0" fmla="*/ 0 h 1666876"/>
              <a:gd name="connsiteX1" fmla="*/ 1666876 w 1666876"/>
              <a:gd name="connsiteY1" fmla="*/ 833438 h 1666876"/>
              <a:gd name="connsiteX2" fmla="*/ 833438 w 1666876"/>
              <a:gd name="connsiteY2" fmla="*/ 1666876 h 1666876"/>
              <a:gd name="connsiteX3" fmla="*/ 0 w 1666876"/>
              <a:gd name="connsiteY3" fmla="*/ 833438 h 1666876"/>
              <a:gd name="connsiteX4" fmla="*/ 833438 w 1666876"/>
              <a:gd name="connsiteY4" fmla="*/ 0 h 1666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66876" h="1666876">
                <a:moveTo>
                  <a:pt x="833438" y="0"/>
                </a:moveTo>
                <a:cubicBezTo>
                  <a:pt x="1293733" y="0"/>
                  <a:pt x="1666876" y="373143"/>
                  <a:pt x="1666876" y="833438"/>
                </a:cubicBezTo>
                <a:cubicBezTo>
                  <a:pt x="1666876" y="1293733"/>
                  <a:pt x="1293733" y="1666876"/>
                  <a:pt x="833438" y="1666876"/>
                </a:cubicBezTo>
                <a:cubicBezTo>
                  <a:pt x="373143" y="1666876"/>
                  <a:pt x="0" y="1293733"/>
                  <a:pt x="0" y="833438"/>
                </a:cubicBezTo>
                <a:cubicBezTo>
                  <a:pt x="0" y="373143"/>
                  <a:pt x="373143" y="0"/>
                  <a:pt x="83343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DFBA5D71-5749-4EEB-8A6F-E461B7B6BB7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19125" y="3562349"/>
            <a:ext cx="1666876" cy="1666876"/>
          </a:xfrm>
          <a:custGeom>
            <a:avLst/>
            <a:gdLst>
              <a:gd name="connsiteX0" fmla="*/ 833438 w 1666876"/>
              <a:gd name="connsiteY0" fmla="*/ 0 h 1666876"/>
              <a:gd name="connsiteX1" fmla="*/ 1666876 w 1666876"/>
              <a:gd name="connsiteY1" fmla="*/ 833438 h 1666876"/>
              <a:gd name="connsiteX2" fmla="*/ 833438 w 1666876"/>
              <a:gd name="connsiteY2" fmla="*/ 1666876 h 1666876"/>
              <a:gd name="connsiteX3" fmla="*/ 0 w 1666876"/>
              <a:gd name="connsiteY3" fmla="*/ 833438 h 1666876"/>
              <a:gd name="connsiteX4" fmla="*/ 833438 w 1666876"/>
              <a:gd name="connsiteY4" fmla="*/ 0 h 1666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66876" h="1666876">
                <a:moveTo>
                  <a:pt x="833438" y="0"/>
                </a:moveTo>
                <a:cubicBezTo>
                  <a:pt x="1293733" y="0"/>
                  <a:pt x="1666876" y="373143"/>
                  <a:pt x="1666876" y="833438"/>
                </a:cubicBezTo>
                <a:cubicBezTo>
                  <a:pt x="1666876" y="1293733"/>
                  <a:pt x="1293733" y="1666876"/>
                  <a:pt x="833438" y="1666876"/>
                </a:cubicBezTo>
                <a:cubicBezTo>
                  <a:pt x="373143" y="1666876"/>
                  <a:pt x="0" y="1293733"/>
                  <a:pt x="0" y="833438"/>
                </a:cubicBezTo>
                <a:cubicBezTo>
                  <a:pt x="0" y="373143"/>
                  <a:pt x="373143" y="0"/>
                  <a:pt x="83343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5039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0_Full Image without Header &amp;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icture Placeholder 34">
            <a:extLst>
              <a:ext uri="{FF2B5EF4-FFF2-40B4-BE49-F238E27FC236}">
                <a16:creationId xmlns:a16="http://schemas.microsoft.com/office/drawing/2014/main" id="{CA6CCACE-AA6E-4500-889A-94B6C433086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705243" y="2727291"/>
            <a:ext cx="1477473" cy="1481611"/>
          </a:xfrm>
          <a:custGeom>
            <a:avLst/>
            <a:gdLst>
              <a:gd name="connsiteX0" fmla="*/ 0 w 1477473"/>
              <a:gd name="connsiteY0" fmla="*/ 0 h 1481611"/>
              <a:gd name="connsiteX1" fmla="*/ 1477473 w 1477473"/>
              <a:gd name="connsiteY1" fmla="*/ 0 h 1481611"/>
              <a:gd name="connsiteX2" fmla="*/ 1477473 w 1477473"/>
              <a:gd name="connsiteY2" fmla="*/ 1481611 h 1481611"/>
              <a:gd name="connsiteX3" fmla="*/ 0 w 1477473"/>
              <a:gd name="connsiteY3" fmla="*/ 1481611 h 1481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77473" h="1481611">
                <a:moveTo>
                  <a:pt x="0" y="0"/>
                </a:moveTo>
                <a:lnTo>
                  <a:pt x="1477473" y="0"/>
                </a:lnTo>
                <a:lnTo>
                  <a:pt x="1477473" y="1481611"/>
                </a:lnTo>
                <a:lnTo>
                  <a:pt x="0" y="148161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37" name="Picture Placeholder 36">
            <a:extLst>
              <a:ext uri="{FF2B5EF4-FFF2-40B4-BE49-F238E27FC236}">
                <a16:creationId xmlns:a16="http://schemas.microsoft.com/office/drawing/2014/main" id="{45987599-0507-429D-80E8-C775F969B09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447584" y="2158235"/>
            <a:ext cx="1802352" cy="1804420"/>
          </a:xfrm>
          <a:custGeom>
            <a:avLst/>
            <a:gdLst>
              <a:gd name="connsiteX0" fmla="*/ 0 w 1802352"/>
              <a:gd name="connsiteY0" fmla="*/ 0 h 1804420"/>
              <a:gd name="connsiteX1" fmla="*/ 1802352 w 1802352"/>
              <a:gd name="connsiteY1" fmla="*/ 0 h 1804420"/>
              <a:gd name="connsiteX2" fmla="*/ 1802352 w 1802352"/>
              <a:gd name="connsiteY2" fmla="*/ 1804420 h 1804420"/>
              <a:gd name="connsiteX3" fmla="*/ 0 w 1802352"/>
              <a:gd name="connsiteY3" fmla="*/ 1804420 h 1804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2352" h="1804420">
                <a:moveTo>
                  <a:pt x="0" y="0"/>
                </a:moveTo>
                <a:lnTo>
                  <a:pt x="1802352" y="0"/>
                </a:lnTo>
                <a:lnTo>
                  <a:pt x="1802352" y="1804420"/>
                </a:lnTo>
                <a:lnTo>
                  <a:pt x="0" y="180442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38" name="Picture Placeholder 37">
            <a:extLst>
              <a:ext uri="{FF2B5EF4-FFF2-40B4-BE49-F238E27FC236}">
                <a16:creationId xmlns:a16="http://schemas.microsoft.com/office/drawing/2014/main" id="{A9D0250D-5652-4CE0-8F1D-05A35772101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521013" y="614545"/>
            <a:ext cx="1820975" cy="1823044"/>
          </a:xfrm>
          <a:custGeom>
            <a:avLst/>
            <a:gdLst>
              <a:gd name="connsiteX0" fmla="*/ 0 w 1820975"/>
              <a:gd name="connsiteY0" fmla="*/ 0 h 1823044"/>
              <a:gd name="connsiteX1" fmla="*/ 1820975 w 1820975"/>
              <a:gd name="connsiteY1" fmla="*/ 0 h 1823044"/>
              <a:gd name="connsiteX2" fmla="*/ 1820975 w 1820975"/>
              <a:gd name="connsiteY2" fmla="*/ 1823044 h 1823044"/>
              <a:gd name="connsiteX3" fmla="*/ 0 w 1820975"/>
              <a:gd name="connsiteY3" fmla="*/ 1823044 h 1823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20975" h="1823044">
                <a:moveTo>
                  <a:pt x="0" y="0"/>
                </a:moveTo>
                <a:lnTo>
                  <a:pt x="1820975" y="0"/>
                </a:lnTo>
                <a:lnTo>
                  <a:pt x="1820975" y="1823044"/>
                </a:lnTo>
                <a:lnTo>
                  <a:pt x="0" y="182304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39" name="Picture Placeholder 38">
            <a:extLst>
              <a:ext uri="{FF2B5EF4-FFF2-40B4-BE49-F238E27FC236}">
                <a16:creationId xmlns:a16="http://schemas.microsoft.com/office/drawing/2014/main" id="{6F061DBE-CEB4-4451-95C8-9564A9FDDF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619272" y="1597459"/>
            <a:ext cx="1477473" cy="1481611"/>
          </a:xfrm>
          <a:custGeom>
            <a:avLst/>
            <a:gdLst>
              <a:gd name="connsiteX0" fmla="*/ 0 w 1477473"/>
              <a:gd name="connsiteY0" fmla="*/ 0 h 1481611"/>
              <a:gd name="connsiteX1" fmla="*/ 1477473 w 1477473"/>
              <a:gd name="connsiteY1" fmla="*/ 0 h 1481611"/>
              <a:gd name="connsiteX2" fmla="*/ 1477473 w 1477473"/>
              <a:gd name="connsiteY2" fmla="*/ 1481611 h 1481611"/>
              <a:gd name="connsiteX3" fmla="*/ 0 w 1477473"/>
              <a:gd name="connsiteY3" fmla="*/ 1481611 h 1481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77473" h="1481611">
                <a:moveTo>
                  <a:pt x="0" y="0"/>
                </a:moveTo>
                <a:lnTo>
                  <a:pt x="1477473" y="0"/>
                </a:lnTo>
                <a:lnTo>
                  <a:pt x="1477473" y="1481611"/>
                </a:lnTo>
                <a:lnTo>
                  <a:pt x="0" y="148161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0" name="Picture Placeholder 39">
            <a:extLst>
              <a:ext uri="{FF2B5EF4-FFF2-40B4-BE49-F238E27FC236}">
                <a16:creationId xmlns:a16="http://schemas.microsoft.com/office/drawing/2014/main" id="{E3998810-A7F9-40C1-BD8A-F72D3134436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341988" y="3327385"/>
            <a:ext cx="1522997" cy="1522997"/>
          </a:xfrm>
          <a:custGeom>
            <a:avLst/>
            <a:gdLst>
              <a:gd name="connsiteX0" fmla="*/ 0 w 1522997"/>
              <a:gd name="connsiteY0" fmla="*/ 0 h 1522997"/>
              <a:gd name="connsiteX1" fmla="*/ 1522997 w 1522997"/>
              <a:gd name="connsiteY1" fmla="*/ 0 h 1522997"/>
              <a:gd name="connsiteX2" fmla="*/ 1522997 w 1522997"/>
              <a:gd name="connsiteY2" fmla="*/ 1522997 h 1522997"/>
              <a:gd name="connsiteX3" fmla="*/ 0 w 1522997"/>
              <a:gd name="connsiteY3" fmla="*/ 1522997 h 1522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22997" h="1522997">
                <a:moveTo>
                  <a:pt x="0" y="0"/>
                </a:moveTo>
                <a:lnTo>
                  <a:pt x="1522997" y="0"/>
                </a:lnTo>
                <a:lnTo>
                  <a:pt x="1522997" y="1522997"/>
                </a:lnTo>
                <a:lnTo>
                  <a:pt x="0" y="152299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id="{DDE34381-3510-4599-8FCE-70609B7765A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521012" y="2727291"/>
            <a:ext cx="1475404" cy="1481611"/>
          </a:xfrm>
          <a:custGeom>
            <a:avLst/>
            <a:gdLst>
              <a:gd name="connsiteX0" fmla="*/ 0 w 1475404"/>
              <a:gd name="connsiteY0" fmla="*/ 0 h 1481611"/>
              <a:gd name="connsiteX1" fmla="*/ 1475404 w 1475404"/>
              <a:gd name="connsiteY1" fmla="*/ 0 h 1481611"/>
              <a:gd name="connsiteX2" fmla="*/ 1475404 w 1475404"/>
              <a:gd name="connsiteY2" fmla="*/ 1481611 h 1481611"/>
              <a:gd name="connsiteX3" fmla="*/ 0 w 1475404"/>
              <a:gd name="connsiteY3" fmla="*/ 1481611 h 1481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75404" h="1481611">
                <a:moveTo>
                  <a:pt x="0" y="0"/>
                </a:moveTo>
                <a:lnTo>
                  <a:pt x="1475404" y="0"/>
                </a:lnTo>
                <a:lnTo>
                  <a:pt x="1475404" y="1481611"/>
                </a:lnTo>
                <a:lnTo>
                  <a:pt x="0" y="148161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1700EC9F-010B-43B1-A0F9-A9D7CF07A1C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249936" y="4486186"/>
            <a:ext cx="1746480" cy="1752688"/>
          </a:xfrm>
          <a:custGeom>
            <a:avLst/>
            <a:gdLst>
              <a:gd name="connsiteX0" fmla="*/ 0 w 1746480"/>
              <a:gd name="connsiteY0" fmla="*/ 0 h 1752688"/>
              <a:gd name="connsiteX1" fmla="*/ 1746480 w 1746480"/>
              <a:gd name="connsiteY1" fmla="*/ 0 h 1752688"/>
              <a:gd name="connsiteX2" fmla="*/ 1746480 w 1746480"/>
              <a:gd name="connsiteY2" fmla="*/ 1752688 h 1752688"/>
              <a:gd name="connsiteX3" fmla="*/ 0 w 1746480"/>
              <a:gd name="connsiteY3" fmla="*/ 1752688 h 17526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46480" h="1752688">
                <a:moveTo>
                  <a:pt x="0" y="0"/>
                </a:moveTo>
                <a:lnTo>
                  <a:pt x="1746480" y="0"/>
                </a:lnTo>
                <a:lnTo>
                  <a:pt x="1746480" y="1752688"/>
                </a:lnTo>
                <a:lnTo>
                  <a:pt x="0" y="175268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43" name="Picture Placeholder 42">
            <a:extLst>
              <a:ext uri="{FF2B5EF4-FFF2-40B4-BE49-F238E27FC236}">
                <a16:creationId xmlns:a16="http://schemas.microsoft.com/office/drawing/2014/main" id="{0AFBCBE5-E9DB-46BD-8490-26F89F6ED22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412407" y="4310296"/>
            <a:ext cx="1551967" cy="1556105"/>
          </a:xfrm>
          <a:custGeom>
            <a:avLst/>
            <a:gdLst>
              <a:gd name="connsiteX0" fmla="*/ 0 w 1551967"/>
              <a:gd name="connsiteY0" fmla="*/ 0 h 1556105"/>
              <a:gd name="connsiteX1" fmla="*/ 1551967 w 1551967"/>
              <a:gd name="connsiteY1" fmla="*/ 0 h 1556105"/>
              <a:gd name="connsiteX2" fmla="*/ 1551967 w 1551967"/>
              <a:gd name="connsiteY2" fmla="*/ 1556105 h 1556105"/>
              <a:gd name="connsiteX3" fmla="*/ 0 w 1551967"/>
              <a:gd name="connsiteY3" fmla="*/ 1556105 h 15561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51967" h="1556105">
                <a:moveTo>
                  <a:pt x="0" y="0"/>
                </a:moveTo>
                <a:lnTo>
                  <a:pt x="1551967" y="0"/>
                </a:lnTo>
                <a:lnTo>
                  <a:pt x="1551967" y="1556105"/>
                </a:lnTo>
                <a:lnTo>
                  <a:pt x="0" y="155610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44" name="Title 6">
            <a:extLst>
              <a:ext uri="{FF2B5EF4-FFF2-40B4-BE49-F238E27FC236}">
                <a16:creationId xmlns:a16="http://schemas.microsoft.com/office/drawing/2014/main" id="{67A404EB-B058-4F1D-AE38-8A63F97D85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527905"/>
            <a:ext cx="10922000" cy="502749"/>
          </a:xfrm>
        </p:spPr>
        <p:txBody>
          <a:bodyPr/>
          <a:lstStyle>
            <a:lvl1pPr algn="l">
              <a:defRPr sz="2800">
                <a:latin typeface="Raleway Black" panose="020B0A03030101060003" pitchFamily="34" charset="0"/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86984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6_Full Image without Header &amp;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AE19A032-15EA-48DA-B22A-494E8C5017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19124" y="2200287"/>
            <a:ext cx="5476876" cy="4038585"/>
          </a:xfrm>
          <a:custGeom>
            <a:avLst/>
            <a:gdLst>
              <a:gd name="connsiteX0" fmla="*/ 0 w 5476876"/>
              <a:gd name="connsiteY0" fmla="*/ 0 h 4038585"/>
              <a:gd name="connsiteX1" fmla="*/ 5476876 w 5476876"/>
              <a:gd name="connsiteY1" fmla="*/ 0 h 4038585"/>
              <a:gd name="connsiteX2" fmla="*/ 5476876 w 5476876"/>
              <a:gd name="connsiteY2" fmla="*/ 4038585 h 4038585"/>
              <a:gd name="connsiteX3" fmla="*/ 0 w 5476876"/>
              <a:gd name="connsiteY3" fmla="*/ 4038585 h 4038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76876" h="4038585">
                <a:moveTo>
                  <a:pt x="0" y="0"/>
                </a:moveTo>
                <a:lnTo>
                  <a:pt x="5476876" y="0"/>
                </a:lnTo>
                <a:lnTo>
                  <a:pt x="5476876" y="4038585"/>
                </a:lnTo>
                <a:lnTo>
                  <a:pt x="0" y="403858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44" name="Title 6">
            <a:extLst>
              <a:ext uri="{FF2B5EF4-FFF2-40B4-BE49-F238E27FC236}">
                <a16:creationId xmlns:a16="http://schemas.microsoft.com/office/drawing/2014/main" id="{67A404EB-B058-4F1D-AE38-8A63F97D85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527905"/>
            <a:ext cx="10922000" cy="502749"/>
          </a:xfrm>
        </p:spPr>
        <p:txBody>
          <a:bodyPr/>
          <a:lstStyle>
            <a:lvl1pPr algn="l">
              <a:defRPr sz="2800">
                <a:latin typeface="Raleway Black" panose="020B0A03030101060003" pitchFamily="34" charset="0"/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95654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70_Full Image without Header &amp;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itle 6">
            <a:extLst>
              <a:ext uri="{FF2B5EF4-FFF2-40B4-BE49-F238E27FC236}">
                <a16:creationId xmlns:a16="http://schemas.microsoft.com/office/drawing/2014/main" id="{67A404EB-B058-4F1D-AE38-8A63F97D85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527905"/>
            <a:ext cx="10922000" cy="502749"/>
          </a:xfrm>
        </p:spPr>
        <p:txBody>
          <a:bodyPr/>
          <a:lstStyle>
            <a:lvl1pPr algn="ctr">
              <a:defRPr sz="2800">
                <a:latin typeface="Raleway Black" panose="020B0A03030101060003" pitchFamily="34" charset="0"/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7676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75_Full Image without Header &amp;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75718563-F0D2-4B3F-B237-03DCBE32A75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336360" y="1844824"/>
            <a:ext cx="2376264" cy="3022162"/>
          </a:xfrm>
          <a:custGeom>
            <a:avLst/>
            <a:gdLst>
              <a:gd name="connsiteX0" fmla="*/ 1188132 w 2376264"/>
              <a:gd name="connsiteY0" fmla="*/ 0 h 3022162"/>
              <a:gd name="connsiteX1" fmla="*/ 2376264 w 2376264"/>
              <a:gd name="connsiteY1" fmla="*/ 1188132 h 3022162"/>
              <a:gd name="connsiteX2" fmla="*/ 2376264 w 2376264"/>
              <a:gd name="connsiteY2" fmla="*/ 3022162 h 3022162"/>
              <a:gd name="connsiteX3" fmla="*/ 0 w 2376264"/>
              <a:gd name="connsiteY3" fmla="*/ 3022162 h 3022162"/>
              <a:gd name="connsiteX4" fmla="*/ 0 w 2376264"/>
              <a:gd name="connsiteY4" fmla="*/ 1188132 h 3022162"/>
              <a:gd name="connsiteX5" fmla="*/ 1188132 w 2376264"/>
              <a:gd name="connsiteY5" fmla="*/ 0 h 3022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76264" h="3022162">
                <a:moveTo>
                  <a:pt x="1188132" y="0"/>
                </a:moveTo>
                <a:cubicBezTo>
                  <a:pt x="1844319" y="0"/>
                  <a:pt x="2376264" y="531945"/>
                  <a:pt x="2376264" y="1188132"/>
                </a:cubicBezTo>
                <a:lnTo>
                  <a:pt x="2376264" y="3022162"/>
                </a:lnTo>
                <a:lnTo>
                  <a:pt x="0" y="3022162"/>
                </a:lnTo>
                <a:lnTo>
                  <a:pt x="0" y="1188132"/>
                </a:lnTo>
                <a:cubicBezTo>
                  <a:pt x="0" y="531945"/>
                  <a:pt x="531945" y="0"/>
                  <a:pt x="118813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en-GB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BE8AB329-076A-4F33-AAF9-9F5C6F9F1ED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84032" y="1844824"/>
            <a:ext cx="2376264" cy="3022162"/>
          </a:xfrm>
          <a:custGeom>
            <a:avLst/>
            <a:gdLst>
              <a:gd name="connsiteX0" fmla="*/ 1188132 w 2376264"/>
              <a:gd name="connsiteY0" fmla="*/ 0 h 3022162"/>
              <a:gd name="connsiteX1" fmla="*/ 2376264 w 2376264"/>
              <a:gd name="connsiteY1" fmla="*/ 1188132 h 3022162"/>
              <a:gd name="connsiteX2" fmla="*/ 2376264 w 2376264"/>
              <a:gd name="connsiteY2" fmla="*/ 3022162 h 3022162"/>
              <a:gd name="connsiteX3" fmla="*/ 0 w 2376264"/>
              <a:gd name="connsiteY3" fmla="*/ 3022162 h 3022162"/>
              <a:gd name="connsiteX4" fmla="*/ 0 w 2376264"/>
              <a:gd name="connsiteY4" fmla="*/ 1188132 h 3022162"/>
              <a:gd name="connsiteX5" fmla="*/ 1188132 w 2376264"/>
              <a:gd name="connsiteY5" fmla="*/ 0 h 3022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76264" h="3022162">
                <a:moveTo>
                  <a:pt x="1188132" y="0"/>
                </a:moveTo>
                <a:cubicBezTo>
                  <a:pt x="1844319" y="0"/>
                  <a:pt x="2376264" y="531945"/>
                  <a:pt x="2376264" y="1188132"/>
                </a:cubicBezTo>
                <a:lnTo>
                  <a:pt x="2376264" y="3022162"/>
                </a:lnTo>
                <a:lnTo>
                  <a:pt x="0" y="3022162"/>
                </a:lnTo>
                <a:lnTo>
                  <a:pt x="0" y="1188132"/>
                </a:lnTo>
                <a:cubicBezTo>
                  <a:pt x="0" y="531945"/>
                  <a:pt x="531945" y="0"/>
                  <a:pt x="118813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en-GB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5D58C647-98F4-4BC3-93F4-7DE4CEF2B7A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431704" y="1844824"/>
            <a:ext cx="2376264" cy="3022162"/>
          </a:xfrm>
          <a:custGeom>
            <a:avLst/>
            <a:gdLst>
              <a:gd name="connsiteX0" fmla="*/ 1188132 w 2376264"/>
              <a:gd name="connsiteY0" fmla="*/ 0 h 3022162"/>
              <a:gd name="connsiteX1" fmla="*/ 2376264 w 2376264"/>
              <a:gd name="connsiteY1" fmla="*/ 1188132 h 3022162"/>
              <a:gd name="connsiteX2" fmla="*/ 2376264 w 2376264"/>
              <a:gd name="connsiteY2" fmla="*/ 3022162 h 3022162"/>
              <a:gd name="connsiteX3" fmla="*/ 0 w 2376264"/>
              <a:gd name="connsiteY3" fmla="*/ 3022162 h 3022162"/>
              <a:gd name="connsiteX4" fmla="*/ 0 w 2376264"/>
              <a:gd name="connsiteY4" fmla="*/ 1188132 h 3022162"/>
              <a:gd name="connsiteX5" fmla="*/ 1188132 w 2376264"/>
              <a:gd name="connsiteY5" fmla="*/ 0 h 3022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76264" h="3022162">
                <a:moveTo>
                  <a:pt x="1188132" y="0"/>
                </a:moveTo>
                <a:cubicBezTo>
                  <a:pt x="1844319" y="0"/>
                  <a:pt x="2376264" y="531945"/>
                  <a:pt x="2376264" y="1188132"/>
                </a:cubicBezTo>
                <a:lnTo>
                  <a:pt x="2376264" y="3022162"/>
                </a:lnTo>
                <a:lnTo>
                  <a:pt x="0" y="3022162"/>
                </a:lnTo>
                <a:lnTo>
                  <a:pt x="0" y="1188132"/>
                </a:lnTo>
                <a:cubicBezTo>
                  <a:pt x="0" y="531945"/>
                  <a:pt x="531945" y="0"/>
                  <a:pt x="118813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en-GB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465BD251-D7A3-44C9-9709-351A227A001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79376" y="1844824"/>
            <a:ext cx="2376264" cy="3022162"/>
          </a:xfrm>
          <a:custGeom>
            <a:avLst/>
            <a:gdLst>
              <a:gd name="connsiteX0" fmla="*/ 1188132 w 2376264"/>
              <a:gd name="connsiteY0" fmla="*/ 0 h 3022162"/>
              <a:gd name="connsiteX1" fmla="*/ 2376264 w 2376264"/>
              <a:gd name="connsiteY1" fmla="*/ 1188132 h 3022162"/>
              <a:gd name="connsiteX2" fmla="*/ 2376264 w 2376264"/>
              <a:gd name="connsiteY2" fmla="*/ 3022162 h 3022162"/>
              <a:gd name="connsiteX3" fmla="*/ 0 w 2376264"/>
              <a:gd name="connsiteY3" fmla="*/ 3022162 h 3022162"/>
              <a:gd name="connsiteX4" fmla="*/ 0 w 2376264"/>
              <a:gd name="connsiteY4" fmla="*/ 1188132 h 3022162"/>
              <a:gd name="connsiteX5" fmla="*/ 1188132 w 2376264"/>
              <a:gd name="connsiteY5" fmla="*/ 0 h 3022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76264" h="3022162">
                <a:moveTo>
                  <a:pt x="1188132" y="0"/>
                </a:moveTo>
                <a:cubicBezTo>
                  <a:pt x="1844319" y="0"/>
                  <a:pt x="2376264" y="531945"/>
                  <a:pt x="2376264" y="1188132"/>
                </a:cubicBezTo>
                <a:lnTo>
                  <a:pt x="2376264" y="3022162"/>
                </a:lnTo>
                <a:lnTo>
                  <a:pt x="0" y="3022162"/>
                </a:lnTo>
                <a:lnTo>
                  <a:pt x="0" y="1188132"/>
                </a:lnTo>
                <a:cubicBezTo>
                  <a:pt x="0" y="531945"/>
                  <a:pt x="531945" y="0"/>
                  <a:pt x="118813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en-GB"/>
          </a:p>
        </p:txBody>
      </p:sp>
      <p:sp>
        <p:nvSpPr>
          <p:cNvPr id="44" name="Title 6">
            <a:extLst>
              <a:ext uri="{FF2B5EF4-FFF2-40B4-BE49-F238E27FC236}">
                <a16:creationId xmlns:a16="http://schemas.microsoft.com/office/drawing/2014/main" id="{67A404EB-B058-4F1D-AE38-8A63F97D85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527905"/>
            <a:ext cx="10922000" cy="502749"/>
          </a:xfrm>
        </p:spPr>
        <p:txBody>
          <a:bodyPr/>
          <a:lstStyle>
            <a:lvl1pPr algn="ctr">
              <a:defRPr sz="2800">
                <a:latin typeface="Raleway Black" panose="020B0A03030101060003" pitchFamily="34" charset="0"/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41383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76_Full Image without Header &amp;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C365E4D1-9E81-4E3D-8581-CAA9660E611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633346" y="1916832"/>
            <a:ext cx="2225702" cy="2225702"/>
          </a:xfrm>
          <a:custGeom>
            <a:avLst/>
            <a:gdLst>
              <a:gd name="connsiteX0" fmla="*/ 1112851 w 2225702"/>
              <a:gd name="connsiteY0" fmla="*/ 0 h 2225702"/>
              <a:gd name="connsiteX1" fmla="*/ 2225702 w 2225702"/>
              <a:gd name="connsiteY1" fmla="*/ 1112851 h 2225702"/>
              <a:gd name="connsiteX2" fmla="*/ 1112851 w 2225702"/>
              <a:gd name="connsiteY2" fmla="*/ 2225702 h 2225702"/>
              <a:gd name="connsiteX3" fmla="*/ 0 w 2225702"/>
              <a:gd name="connsiteY3" fmla="*/ 1112851 h 2225702"/>
              <a:gd name="connsiteX4" fmla="*/ 1112851 w 2225702"/>
              <a:gd name="connsiteY4" fmla="*/ 0 h 2225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25702" h="2225702">
                <a:moveTo>
                  <a:pt x="1112851" y="0"/>
                </a:moveTo>
                <a:cubicBezTo>
                  <a:pt x="1727462" y="0"/>
                  <a:pt x="2225702" y="498240"/>
                  <a:pt x="2225702" y="1112851"/>
                </a:cubicBezTo>
                <a:cubicBezTo>
                  <a:pt x="2225702" y="1727462"/>
                  <a:pt x="1727462" y="2225702"/>
                  <a:pt x="1112851" y="2225702"/>
                </a:cubicBezTo>
                <a:cubicBezTo>
                  <a:pt x="498240" y="2225702"/>
                  <a:pt x="0" y="1727462"/>
                  <a:pt x="0" y="1112851"/>
                </a:cubicBezTo>
                <a:cubicBezTo>
                  <a:pt x="0" y="498240"/>
                  <a:pt x="498240" y="0"/>
                  <a:pt x="111285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en-GB"/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0128ED7A-B88D-48BA-86AE-AE265FD6E66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16415" y="1916832"/>
            <a:ext cx="2225702" cy="2225702"/>
          </a:xfrm>
          <a:custGeom>
            <a:avLst/>
            <a:gdLst>
              <a:gd name="connsiteX0" fmla="*/ 1112851 w 2225702"/>
              <a:gd name="connsiteY0" fmla="*/ 0 h 2225702"/>
              <a:gd name="connsiteX1" fmla="*/ 2225702 w 2225702"/>
              <a:gd name="connsiteY1" fmla="*/ 1112851 h 2225702"/>
              <a:gd name="connsiteX2" fmla="*/ 1112851 w 2225702"/>
              <a:gd name="connsiteY2" fmla="*/ 2225702 h 2225702"/>
              <a:gd name="connsiteX3" fmla="*/ 0 w 2225702"/>
              <a:gd name="connsiteY3" fmla="*/ 1112851 h 2225702"/>
              <a:gd name="connsiteX4" fmla="*/ 1112851 w 2225702"/>
              <a:gd name="connsiteY4" fmla="*/ 0 h 2225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25702" h="2225702">
                <a:moveTo>
                  <a:pt x="1112851" y="0"/>
                </a:moveTo>
                <a:cubicBezTo>
                  <a:pt x="1727462" y="0"/>
                  <a:pt x="2225702" y="498240"/>
                  <a:pt x="2225702" y="1112851"/>
                </a:cubicBezTo>
                <a:cubicBezTo>
                  <a:pt x="2225702" y="1727462"/>
                  <a:pt x="1727462" y="2225702"/>
                  <a:pt x="1112851" y="2225702"/>
                </a:cubicBezTo>
                <a:cubicBezTo>
                  <a:pt x="498240" y="2225702"/>
                  <a:pt x="0" y="1727462"/>
                  <a:pt x="0" y="1112851"/>
                </a:cubicBezTo>
                <a:cubicBezTo>
                  <a:pt x="0" y="498240"/>
                  <a:pt x="498240" y="0"/>
                  <a:pt x="111285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en-GB"/>
          </a:p>
        </p:txBody>
      </p: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72FF91CA-42F5-424C-B8CA-294462504BE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799483" y="1916832"/>
            <a:ext cx="2225702" cy="2225702"/>
          </a:xfrm>
          <a:custGeom>
            <a:avLst/>
            <a:gdLst>
              <a:gd name="connsiteX0" fmla="*/ 1112851 w 2225702"/>
              <a:gd name="connsiteY0" fmla="*/ 0 h 2225702"/>
              <a:gd name="connsiteX1" fmla="*/ 2225702 w 2225702"/>
              <a:gd name="connsiteY1" fmla="*/ 1112851 h 2225702"/>
              <a:gd name="connsiteX2" fmla="*/ 1112851 w 2225702"/>
              <a:gd name="connsiteY2" fmla="*/ 2225702 h 2225702"/>
              <a:gd name="connsiteX3" fmla="*/ 0 w 2225702"/>
              <a:gd name="connsiteY3" fmla="*/ 1112851 h 2225702"/>
              <a:gd name="connsiteX4" fmla="*/ 1112851 w 2225702"/>
              <a:gd name="connsiteY4" fmla="*/ 0 h 2225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25702" h="2225702">
                <a:moveTo>
                  <a:pt x="1112851" y="0"/>
                </a:moveTo>
                <a:cubicBezTo>
                  <a:pt x="1727462" y="0"/>
                  <a:pt x="2225702" y="498240"/>
                  <a:pt x="2225702" y="1112851"/>
                </a:cubicBezTo>
                <a:cubicBezTo>
                  <a:pt x="2225702" y="1727462"/>
                  <a:pt x="1727462" y="2225702"/>
                  <a:pt x="1112851" y="2225702"/>
                </a:cubicBezTo>
                <a:cubicBezTo>
                  <a:pt x="498240" y="2225702"/>
                  <a:pt x="0" y="1727462"/>
                  <a:pt x="0" y="1112851"/>
                </a:cubicBezTo>
                <a:cubicBezTo>
                  <a:pt x="0" y="498240"/>
                  <a:pt x="498240" y="0"/>
                  <a:pt x="111285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en-GB" dirty="0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E3E0A342-E3EF-418F-8335-FE21D793057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82551" y="1916832"/>
            <a:ext cx="2225702" cy="2225702"/>
          </a:xfrm>
          <a:custGeom>
            <a:avLst/>
            <a:gdLst>
              <a:gd name="connsiteX0" fmla="*/ 1112851 w 2225702"/>
              <a:gd name="connsiteY0" fmla="*/ 0 h 2225702"/>
              <a:gd name="connsiteX1" fmla="*/ 2225702 w 2225702"/>
              <a:gd name="connsiteY1" fmla="*/ 1112851 h 2225702"/>
              <a:gd name="connsiteX2" fmla="*/ 1112851 w 2225702"/>
              <a:gd name="connsiteY2" fmla="*/ 2225702 h 2225702"/>
              <a:gd name="connsiteX3" fmla="*/ 0 w 2225702"/>
              <a:gd name="connsiteY3" fmla="*/ 1112851 h 2225702"/>
              <a:gd name="connsiteX4" fmla="*/ 1112851 w 2225702"/>
              <a:gd name="connsiteY4" fmla="*/ 0 h 2225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25702" h="2225702">
                <a:moveTo>
                  <a:pt x="1112851" y="0"/>
                </a:moveTo>
                <a:cubicBezTo>
                  <a:pt x="1727462" y="0"/>
                  <a:pt x="2225702" y="498240"/>
                  <a:pt x="2225702" y="1112851"/>
                </a:cubicBezTo>
                <a:cubicBezTo>
                  <a:pt x="2225702" y="1727462"/>
                  <a:pt x="1727462" y="2225702"/>
                  <a:pt x="1112851" y="2225702"/>
                </a:cubicBezTo>
                <a:cubicBezTo>
                  <a:pt x="498240" y="2225702"/>
                  <a:pt x="0" y="1727462"/>
                  <a:pt x="0" y="1112851"/>
                </a:cubicBezTo>
                <a:cubicBezTo>
                  <a:pt x="0" y="498240"/>
                  <a:pt x="498240" y="0"/>
                  <a:pt x="111285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en-GB"/>
          </a:p>
        </p:txBody>
      </p:sp>
      <p:sp>
        <p:nvSpPr>
          <p:cNvPr id="44" name="Title 6">
            <a:extLst>
              <a:ext uri="{FF2B5EF4-FFF2-40B4-BE49-F238E27FC236}">
                <a16:creationId xmlns:a16="http://schemas.microsoft.com/office/drawing/2014/main" id="{67A404EB-B058-4F1D-AE38-8A63F97D85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527905"/>
            <a:ext cx="10922000" cy="502749"/>
          </a:xfrm>
        </p:spPr>
        <p:txBody>
          <a:bodyPr/>
          <a:lstStyle>
            <a:lvl1pPr algn="ctr">
              <a:defRPr sz="2800">
                <a:latin typeface="Raleway Black" panose="020B0A03030101060003" pitchFamily="34" charset="0"/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33024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82_Full Image without Header &amp;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0F26995F-B738-4D60-95BD-4BBC6E3B9C0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13232" y="1926652"/>
            <a:ext cx="1638000" cy="1638000"/>
          </a:xfrm>
          <a:custGeom>
            <a:avLst/>
            <a:gdLst>
              <a:gd name="connsiteX0" fmla="*/ 819000 w 1638000"/>
              <a:gd name="connsiteY0" fmla="*/ 0 h 1638000"/>
              <a:gd name="connsiteX1" fmla="*/ 1638000 w 1638000"/>
              <a:gd name="connsiteY1" fmla="*/ 819000 h 1638000"/>
              <a:gd name="connsiteX2" fmla="*/ 819000 w 1638000"/>
              <a:gd name="connsiteY2" fmla="*/ 1638000 h 1638000"/>
              <a:gd name="connsiteX3" fmla="*/ 0 w 1638000"/>
              <a:gd name="connsiteY3" fmla="*/ 819000 h 1638000"/>
              <a:gd name="connsiteX4" fmla="*/ 819000 w 1638000"/>
              <a:gd name="connsiteY4" fmla="*/ 0 h 163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8000" h="1638000">
                <a:moveTo>
                  <a:pt x="819000" y="0"/>
                </a:moveTo>
                <a:cubicBezTo>
                  <a:pt x="1271321" y="0"/>
                  <a:pt x="1638000" y="366679"/>
                  <a:pt x="1638000" y="819000"/>
                </a:cubicBezTo>
                <a:cubicBezTo>
                  <a:pt x="1638000" y="1271321"/>
                  <a:pt x="1271321" y="1638000"/>
                  <a:pt x="819000" y="1638000"/>
                </a:cubicBezTo>
                <a:cubicBezTo>
                  <a:pt x="366679" y="1638000"/>
                  <a:pt x="0" y="1271321"/>
                  <a:pt x="0" y="819000"/>
                </a:cubicBezTo>
                <a:cubicBezTo>
                  <a:pt x="0" y="366679"/>
                  <a:pt x="366679" y="0"/>
                  <a:pt x="81900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en-GB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EA7E1A4A-A669-4659-AB20-08A2869BE47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044026" y="1926652"/>
            <a:ext cx="1638000" cy="1638000"/>
          </a:xfrm>
          <a:custGeom>
            <a:avLst/>
            <a:gdLst>
              <a:gd name="connsiteX0" fmla="*/ 819000 w 1638000"/>
              <a:gd name="connsiteY0" fmla="*/ 0 h 1638000"/>
              <a:gd name="connsiteX1" fmla="*/ 1638000 w 1638000"/>
              <a:gd name="connsiteY1" fmla="*/ 819000 h 1638000"/>
              <a:gd name="connsiteX2" fmla="*/ 819000 w 1638000"/>
              <a:gd name="connsiteY2" fmla="*/ 1638000 h 1638000"/>
              <a:gd name="connsiteX3" fmla="*/ 0 w 1638000"/>
              <a:gd name="connsiteY3" fmla="*/ 819000 h 1638000"/>
              <a:gd name="connsiteX4" fmla="*/ 819000 w 1638000"/>
              <a:gd name="connsiteY4" fmla="*/ 0 h 163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8000" h="1638000">
                <a:moveTo>
                  <a:pt x="819000" y="0"/>
                </a:moveTo>
                <a:cubicBezTo>
                  <a:pt x="1271321" y="0"/>
                  <a:pt x="1638000" y="366679"/>
                  <a:pt x="1638000" y="819000"/>
                </a:cubicBezTo>
                <a:cubicBezTo>
                  <a:pt x="1638000" y="1271321"/>
                  <a:pt x="1271321" y="1638000"/>
                  <a:pt x="819000" y="1638000"/>
                </a:cubicBezTo>
                <a:cubicBezTo>
                  <a:pt x="366679" y="1638000"/>
                  <a:pt x="0" y="1271321"/>
                  <a:pt x="0" y="819000"/>
                </a:cubicBezTo>
                <a:cubicBezTo>
                  <a:pt x="0" y="366679"/>
                  <a:pt x="366679" y="0"/>
                  <a:pt x="81900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en-GB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C8E6943D-36AB-4F2A-B396-17B8BE063C0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274820" y="1926652"/>
            <a:ext cx="1638000" cy="1638000"/>
          </a:xfrm>
          <a:custGeom>
            <a:avLst/>
            <a:gdLst>
              <a:gd name="connsiteX0" fmla="*/ 819000 w 1638000"/>
              <a:gd name="connsiteY0" fmla="*/ 0 h 1638000"/>
              <a:gd name="connsiteX1" fmla="*/ 1638000 w 1638000"/>
              <a:gd name="connsiteY1" fmla="*/ 819000 h 1638000"/>
              <a:gd name="connsiteX2" fmla="*/ 819000 w 1638000"/>
              <a:gd name="connsiteY2" fmla="*/ 1638000 h 1638000"/>
              <a:gd name="connsiteX3" fmla="*/ 0 w 1638000"/>
              <a:gd name="connsiteY3" fmla="*/ 819000 h 1638000"/>
              <a:gd name="connsiteX4" fmla="*/ 819000 w 1638000"/>
              <a:gd name="connsiteY4" fmla="*/ 0 h 163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8000" h="1638000">
                <a:moveTo>
                  <a:pt x="819000" y="0"/>
                </a:moveTo>
                <a:cubicBezTo>
                  <a:pt x="1271321" y="0"/>
                  <a:pt x="1638000" y="366679"/>
                  <a:pt x="1638000" y="819000"/>
                </a:cubicBezTo>
                <a:cubicBezTo>
                  <a:pt x="1638000" y="1271321"/>
                  <a:pt x="1271321" y="1638000"/>
                  <a:pt x="819000" y="1638000"/>
                </a:cubicBezTo>
                <a:cubicBezTo>
                  <a:pt x="366679" y="1638000"/>
                  <a:pt x="0" y="1271321"/>
                  <a:pt x="0" y="819000"/>
                </a:cubicBezTo>
                <a:cubicBezTo>
                  <a:pt x="0" y="366679"/>
                  <a:pt x="366679" y="0"/>
                  <a:pt x="81900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en-GB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501CB8FA-DD35-412F-B826-E1BB65BDA71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08522" y="1926652"/>
            <a:ext cx="1638000" cy="1638000"/>
          </a:xfrm>
          <a:custGeom>
            <a:avLst/>
            <a:gdLst>
              <a:gd name="connsiteX0" fmla="*/ 819000 w 1638000"/>
              <a:gd name="connsiteY0" fmla="*/ 0 h 1638000"/>
              <a:gd name="connsiteX1" fmla="*/ 1638000 w 1638000"/>
              <a:gd name="connsiteY1" fmla="*/ 819000 h 1638000"/>
              <a:gd name="connsiteX2" fmla="*/ 819000 w 1638000"/>
              <a:gd name="connsiteY2" fmla="*/ 1638000 h 1638000"/>
              <a:gd name="connsiteX3" fmla="*/ 0 w 1638000"/>
              <a:gd name="connsiteY3" fmla="*/ 819000 h 1638000"/>
              <a:gd name="connsiteX4" fmla="*/ 819000 w 1638000"/>
              <a:gd name="connsiteY4" fmla="*/ 0 h 163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8000" h="1638000">
                <a:moveTo>
                  <a:pt x="819000" y="0"/>
                </a:moveTo>
                <a:cubicBezTo>
                  <a:pt x="1271321" y="0"/>
                  <a:pt x="1638000" y="366679"/>
                  <a:pt x="1638000" y="819000"/>
                </a:cubicBezTo>
                <a:cubicBezTo>
                  <a:pt x="1638000" y="1271321"/>
                  <a:pt x="1271321" y="1638000"/>
                  <a:pt x="819000" y="1638000"/>
                </a:cubicBezTo>
                <a:cubicBezTo>
                  <a:pt x="366679" y="1638000"/>
                  <a:pt x="0" y="1271321"/>
                  <a:pt x="0" y="819000"/>
                </a:cubicBezTo>
                <a:cubicBezTo>
                  <a:pt x="0" y="366679"/>
                  <a:pt x="366679" y="0"/>
                  <a:pt x="81900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en-GB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9E4753B6-C498-425E-A24F-C9D957FF43C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740768" y="1926652"/>
            <a:ext cx="1638000" cy="1638000"/>
          </a:xfrm>
          <a:custGeom>
            <a:avLst/>
            <a:gdLst>
              <a:gd name="connsiteX0" fmla="*/ 819000 w 1638000"/>
              <a:gd name="connsiteY0" fmla="*/ 0 h 1638000"/>
              <a:gd name="connsiteX1" fmla="*/ 1638000 w 1638000"/>
              <a:gd name="connsiteY1" fmla="*/ 819000 h 1638000"/>
              <a:gd name="connsiteX2" fmla="*/ 819000 w 1638000"/>
              <a:gd name="connsiteY2" fmla="*/ 1638000 h 1638000"/>
              <a:gd name="connsiteX3" fmla="*/ 0 w 1638000"/>
              <a:gd name="connsiteY3" fmla="*/ 819000 h 1638000"/>
              <a:gd name="connsiteX4" fmla="*/ 819000 w 1638000"/>
              <a:gd name="connsiteY4" fmla="*/ 0 h 163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8000" h="1638000">
                <a:moveTo>
                  <a:pt x="819000" y="0"/>
                </a:moveTo>
                <a:cubicBezTo>
                  <a:pt x="1271321" y="0"/>
                  <a:pt x="1638000" y="366679"/>
                  <a:pt x="1638000" y="819000"/>
                </a:cubicBezTo>
                <a:cubicBezTo>
                  <a:pt x="1638000" y="1271321"/>
                  <a:pt x="1271321" y="1638000"/>
                  <a:pt x="819000" y="1638000"/>
                </a:cubicBezTo>
                <a:cubicBezTo>
                  <a:pt x="366679" y="1638000"/>
                  <a:pt x="0" y="1271321"/>
                  <a:pt x="0" y="819000"/>
                </a:cubicBezTo>
                <a:cubicBezTo>
                  <a:pt x="0" y="366679"/>
                  <a:pt x="366679" y="0"/>
                  <a:pt x="81900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19862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81_Full Image without Header &amp;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36FC1E99-99E9-4B34-9343-93F5031DFC2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47728" y="2780928"/>
            <a:ext cx="2880320" cy="3528392"/>
          </a:xfrm>
          <a:custGeom>
            <a:avLst/>
            <a:gdLst>
              <a:gd name="connsiteX0" fmla="*/ 0 w 2880320"/>
              <a:gd name="connsiteY0" fmla="*/ 0 h 3528392"/>
              <a:gd name="connsiteX1" fmla="*/ 2880320 w 2880320"/>
              <a:gd name="connsiteY1" fmla="*/ 0 h 3528392"/>
              <a:gd name="connsiteX2" fmla="*/ 2880320 w 2880320"/>
              <a:gd name="connsiteY2" fmla="*/ 3528392 h 3528392"/>
              <a:gd name="connsiteX3" fmla="*/ 0 w 2880320"/>
              <a:gd name="connsiteY3" fmla="*/ 3528392 h 3528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80320" h="3528392">
                <a:moveTo>
                  <a:pt x="0" y="0"/>
                </a:moveTo>
                <a:lnTo>
                  <a:pt x="2880320" y="0"/>
                </a:lnTo>
                <a:lnTo>
                  <a:pt x="2880320" y="3528392"/>
                </a:lnTo>
                <a:lnTo>
                  <a:pt x="0" y="352839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en-GB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701B97E6-0ED9-471F-BEAC-CCBA86B5566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3392" y="548680"/>
            <a:ext cx="2880320" cy="3528392"/>
          </a:xfrm>
          <a:custGeom>
            <a:avLst/>
            <a:gdLst>
              <a:gd name="connsiteX0" fmla="*/ 0 w 2880320"/>
              <a:gd name="connsiteY0" fmla="*/ 0 h 3528392"/>
              <a:gd name="connsiteX1" fmla="*/ 2880320 w 2880320"/>
              <a:gd name="connsiteY1" fmla="*/ 0 h 3528392"/>
              <a:gd name="connsiteX2" fmla="*/ 2880320 w 2880320"/>
              <a:gd name="connsiteY2" fmla="*/ 3528392 h 3528392"/>
              <a:gd name="connsiteX3" fmla="*/ 0 w 2880320"/>
              <a:gd name="connsiteY3" fmla="*/ 3528392 h 3528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80320" h="3528392">
                <a:moveTo>
                  <a:pt x="0" y="0"/>
                </a:moveTo>
                <a:lnTo>
                  <a:pt x="2880320" y="0"/>
                </a:lnTo>
                <a:lnTo>
                  <a:pt x="2880320" y="3528392"/>
                </a:lnTo>
                <a:lnTo>
                  <a:pt x="0" y="352839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54782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5_Full Image without Header &amp;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02E5AFAF-24E7-4377-9D48-1D2F4153C30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96000" y="1808072"/>
            <a:ext cx="2216995" cy="2216995"/>
          </a:xfrm>
          <a:custGeom>
            <a:avLst/>
            <a:gdLst>
              <a:gd name="connsiteX0" fmla="*/ 0 w 2216995"/>
              <a:gd name="connsiteY0" fmla="*/ 0 h 2216995"/>
              <a:gd name="connsiteX1" fmla="*/ 2216995 w 2216995"/>
              <a:gd name="connsiteY1" fmla="*/ 0 h 2216995"/>
              <a:gd name="connsiteX2" fmla="*/ 2216995 w 2216995"/>
              <a:gd name="connsiteY2" fmla="*/ 2216995 h 2216995"/>
              <a:gd name="connsiteX3" fmla="*/ 0 w 2216995"/>
              <a:gd name="connsiteY3" fmla="*/ 2216995 h 2216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16995" h="2216995">
                <a:moveTo>
                  <a:pt x="0" y="0"/>
                </a:moveTo>
                <a:lnTo>
                  <a:pt x="2216995" y="0"/>
                </a:lnTo>
                <a:lnTo>
                  <a:pt x="2216995" y="2216995"/>
                </a:lnTo>
                <a:lnTo>
                  <a:pt x="0" y="2216995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8CE83495-0E36-4103-962E-A813EF693E0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217401" y="4028857"/>
            <a:ext cx="1095594" cy="1095594"/>
          </a:xfrm>
          <a:custGeom>
            <a:avLst/>
            <a:gdLst>
              <a:gd name="connsiteX0" fmla="*/ 0 w 1095594"/>
              <a:gd name="connsiteY0" fmla="*/ 0 h 1095594"/>
              <a:gd name="connsiteX1" fmla="*/ 1095594 w 1095594"/>
              <a:gd name="connsiteY1" fmla="*/ 0 h 1095594"/>
              <a:gd name="connsiteX2" fmla="*/ 1095594 w 1095594"/>
              <a:gd name="connsiteY2" fmla="*/ 1095594 h 1095594"/>
              <a:gd name="connsiteX3" fmla="*/ 0 w 1095594"/>
              <a:gd name="connsiteY3" fmla="*/ 1095594 h 1095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95594" h="1095594">
                <a:moveTo>
                  <a:pt x="0" y="0"/>
                </a:moveTo>
                <a:lnTo>
                  <a:pt x="1095594" y="0"/>
                </a:lnTo>
                <a:lnTo>
                  <a:pt x="1095594" y="1095594"/>
                </a:lnTo>
                <a:lnTo>
                  <a:pt x="0" y="1095594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D579C0D7-DD23-4688-BA6A-36708814229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312996" y="1808071"/>
            <a:ext cx="3259879" cy="4430803"/>
          </a:xfrm>
          <a:custGeom>
            <a:avLst/>
            <a:gdLst>
              <a:gd name="connsiteX0" fmla="*/ 0 w 3259879"/>
              <a:gd name="connsiteY0" fmla="*/ 0 h 4430803"/>
              <a:gd name="connsiteX1" fmla="*/ 3259879 w 3259879"/>
              <a:gd name="connsiteY1" fmla="*/ 0 h 4430803"/>
              <a:gd name="connsiteX2" fmla="*/ 3259879 w 3259879"/>
              <a:gd name="connsiteY2" fmla="*/ 4430803 h 4430803"/>
              <a:gd name="connsiteX3" fmla="*/ 0 w 3259879"/>
              <a:gd name="connsiteY3" fmla="*/ 4430803 h 44308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59879" h="4430803">
                <a:moveTo>
                  <a:pt x="0" y="0"/>
                </a:moveTo>
                <a:lnTo>
                  <a:pt x="3259879" y="0"/>
                </a:lnTo>
                <a:lnTo>
                  <a:pt x="3259879" y="4430803"/>
                </a:lnTo>
                <a:lnTo>
                  <a:pt x="0" y="4430803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6" name="Title 6">
            <a:extLst>
              <a:ext uri="{FF2B5EF4-FFF2-40B4-BE49-F238E27FC236}">
                <a16:creationId xmlns:a16="http://schemas.microsoft.com/office/drawing/2014/main" id="{3908964E-3644-4EA6-B98D-0CA37478A4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527905"/>
            <a:ext cx="10922000" cy="502749"/>
          </a:xfrm>
        </p:spPr>
        <p:txBody>
          <a:bodyPr/>
          <a:lstStyle>
            <a:lvl1pPr>
              <a:defRPr sz="2800">
                <a:latin typeface="Raleway Black" panose="020B0A03030101060003" pitchFamily="34" charset="0"/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82449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77_Full Image without Header &amp;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36FC1E99-99E9-4B34-9343-93F5031DFC2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603852" y="2780928"/>
            <a:ext cx="2880320" cy="3528392"/>
          </a:xfrm>
          <a:custGeom>
            <a:avLst/>
            <a:gdLst>
              <a:gd name="connsiteX0" fmla="*/ 0 w 2880320"/>
              <a:gd name="connsiteY0" fmla="*/ 0 h 3528392"/>
              <a:gd name="connsiteX1" fmla="*/ 2880320 w 2880320"/>
              <a:gd name="connsiteY1" fmla="*/ 0 h 3528392"/>
              <a:gd name="connsiteX2" fmla="*/ 2880320 w 2880320"/>
              <a:gd name="connsiteY2" fmla="*/ 3528392 h 3528392"/>
              <a:gd name="connsiteX3" fmla="*/ 0 w 2880320"/>
              <a:gd name="connsiteY3" fmla="*/ 3528392 h 3528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80320" h="3528392">
                <a:moveTo>
                  <a:pt x="0" y="0"/>
                </a:moveTo>
                <a:lnTo>
                  <a:pt x="2880320" y="0"/>
                </a:lnTo>
                <a:lnTo>
                  <a:pt x="2880320" y="3528392"/>
                </a:lnTo>
                <a:lnTo>
                  <a:pt x="0" y="352839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en-GB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701B97E6-0ED9-471F-BEAC-CCBA86B5566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579516" y="548680"/>
            <a:ext cx="2880320" cy="3528392"/>
          </a:xfrm>
          <a:custGeom>
            <a:avLst/>
            <a:gdLst>
              <a:gd name="connsiteX0" fmla="*/ 0 w 2880320"/>
              <a:gd name="connsiteY0" fmla="*/ 0 h 3528392"/>
              <a:gd name="connsiteX1" fmla="*/ 2880320 w 2880320"/>
              <a:gd name="connsiteY1" fmla="*/ 0 h 3528392"/>
              <a:gd name="connsiteX2" fmla="*/ 2880320 w 2880320"/>
              <a:gd name="connsiteY2" fmla="*/ 3528392 h 3528392"/>
              <a:gd name="connsiteX3" fmla="*/ 0 w 2880320"/>
              <a:gd name="connsiteY3" fmla="*/ 3528392 h 3528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80320" h="3528392">
                <a:moveTo>
                  <a:pt x="0" y="0"/>
                </a:moveTo>
                <a:lnTo>
                  <a:pt x="2880320" y="0"/>
                </a:lnTo>
                <a:lnTo>
                  <a:pt x="2880320" y="3528392"/>
                </a:lnTo>
                <a:lnTo>
                  <a:pt x="0" y="352839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04705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83_Full Image without Header &amp;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4DB3255D-0B50-4D85-818E-9C8F039AB27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603852" y="548680"/>
            <a:ext cx="2880320" cy="5760640"/>
          </a:xfrm>
          <a:custGeom>
            <a:avLst/>
            <a:gdLst>
              <a:gd name="connsiteX0" fmla="*/ 0 w 2880320"/>
              <a:gd name="connsiteY0" fmla="*/ 0 h 5760640"/>
              <a:gd name="connsiteX1" fmla="*/ 2880320 w 2880320"/>
              <a:gd name="connsiteY1" fmla="*/ 0 h 5760640"/>
              <a:gd name="connsiteX2" fmla="*/ 2880320 w 2880320"/>
              <a:gd name="connsiteY2" fmla="*/ 5760640 h 5760640"/>
              <a:gd name="connsiteX3" fmla="*/ 0 w 2880320"/>
              <a:gd name="connsiteY3" fmla="*/ 5760640 h 5760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80320" h="5760640">
                <a:moveTo>
                  <a:pt x="0" y="0"/>
                </a:moveTo>
                <a:lnTo>
                  <a:pt x="2880320" y="0"/>
                </a:lnTo>
                <a:lnTo>
                  <a:pt x="2880320" y="5760640"/>
                </a:lnTo>
                <a:lnTo>
                  <a:pt x="0" y="576064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en-GB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64003790-7A3D-426A-B565-E040AA0EAE5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579516" y="548680"/>
            <a:ext cx="2880320" cy="2808312"/>
          </a:xfrm>
          <a:custGeom>
            <a:avLst/>
            <a:gdLst>
              <a:gd name="connsiteX0" fmla="*/ 0 w 2880320"/>
              <a:gd name="connsiteY0" fmla="*/ 0 h 2808312"/>
              <a:gd name="connsiteX1" fmla="*/ 2880320 w 2880320"/>
              <a:gd name="connsiteY1" fmla="*/ 0 h 2808312"/>
              <a:gd name="connsiteX2" fmla="*/ 2880320 w 2880320"/>
              <a:gd name="connsiteY2" fmla="*/ 2808312 h 2808312"/>
              <a:gd name="connsiteX3" fmla="*/ 0 w 2880320"/>
              <a:gd name="connsiteY3" fmla="*/ 2808312 h 2808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80320" h="2808312">
                <a:moveTo>
                  <a:pt x="0" y="0"/>
                </a:moveTo>
                <a:lnTo>
                  <a:pt x="2880320" y="0"/>
                </a:lnTo>
                <a:lnTo>
                  <a:pt x="2880320" y="2808312"/>
                </a:lnTo>
                <a:lnTo>
                  <a:pt x="0" y="280831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en-GB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58759CF-678A-44BE-B7F5-BF55CF43AA7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579516" y="3501008"/>
            <a:ext cx="2880320" cy="2808312"/>
          </a:xfrm>
          <a:custGeom>
            <a:avLst/>
            <a:gdLst>
              <a:gd name="connsiteX0" fmla="*/ 0 w 2880320"/>
              <a:gd name="connsiteY0" fmla="*/ 0 h 2808312"/>
              <a:gd name="connsiteX1" fmla="*/ 2880320 w 2880320"/>
              <a:gd name="connsiteY1" fmla="*/ 0 h 2808312"/>
              <a:gd name="connsiteX2" fmla="*/ 2880320 w 2880320"/>
              <a:gd name="connsiteY2" fmla="*/ 2808312 h 2808312"/>
              <a:gd name="connsiteX3" fmla="*/ 0 w 2880320"/>
              <a:gd name="connsiteY3" fmla="*/ 2808312 h 2808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80320" h="2808312">
                <a:moveTo>
                  <a:pt x="0" y="0"/>
                </a:moveTo>
                <a:lnTo>
                  <a:pt x="2880320" y="0"/>
                </a:lnTo>
                <a:lnTo>
                  <a:pt x="2880320" y="2808312"/>
                </a:lnTo>
                <a:lnTo>
                  <a:pt x="0" y="280831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1939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85_Full Image without Header &amp;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4DB3255D-0B50-4D85-818E-9C8F039AB27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647817" y="548680"/>
            <a:ext cx="2880320" cy="5760640"/>
          </a:xfrm>
          <a:custGeom>
            <a:avLst/>
            <a:gdLst>
              <a:gd name="connsiteX0" fmla="*/ 0 w 2880320"/>
              <a:gd name="connsiteY0" fmla="*/ 0 h 5760640"/>
              <a:gd name="connsiteX1" fmla="*/ 2880320 w 2880320"/>
              <a:gd name="connsiteY1" fmla="*/ 0 h 5760640"/>
              <a:gd name="connsiteX2" fmla="*/ 2880320 w 2880320"/>
              <a:gd name="connsiteY2" fmla="*/ 5760640 h 5760640"/>
              <a:gd name="connsiteX3" fmla="*/ 0 w 2880320"/>
              <a:gd name="connsiteY3" fmla="*/ 5760640 h 5760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80320" h="5760640">
                <a:moveTo>
                  <a:pt x="0" y="0"/>
                </a:moveTo>
                <a:lnTo>
                  <a:pt x="2880320" y="0"/>
                </a:lnTo>
                <a:lnTo>
                  <a:pt x="2880320" y="5760640"/>
                </a:lnTo>
                <a:lnTo>
                  <a:pt x="0" y="576064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en-GB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64003790-7A3D-426A-B565-E040AA0EAE5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3481" y="548680"/>
            <a:ext cx="2880320" cy="2808312"/>
          </a:xfrm>
          <a:custGeom>
            <a:avLst/>
            <a:gdLst>
              <a:gd name="connsiteX0" fmla="*/ 0 w 2880320"/>
              <a:gd name="connsiteY0" fmla="*/ 0 h 2808312"/>
              <a:gd name="connsiteX1" fmla="*/ 2880320 w 2880320"/>
              <a:gd name="connsiteY1" fmla="*/ 0 h 2808312"/>
              <a:gd name="connsiteX2" fmla="*/ 2880320 w 2880320"/>
              <a:gd name="connsiteY2" fmla="*/ 2808312 h 2808312"/>
              <a:gd name="connsiteX3" fmla="*/ 0 w 2880320"/>
              <a:gd name="connsiteY3" fmla="*/ 2808312 h 2808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80320" h="2808312">
                <a:moveTo>
                  <a:pt x="0" y="0"/>
                </a:moveTo>
                <a:lnTo>
                  <a:pt x="2880320" y="0"/>
                </a:lnTo>
                <a:lnTo>
                  <a:pt x="2880320" y="2808312"/>
                </a:lnTo>
                <a:lnTo>
                  <a:pt x="0" y="280831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en-GB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58759CF-678A-44BE-B7F5-BF55CF43AA7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3481" y="3501008"/>
            <a:ext cx="2880320" cy="2808312"/>
          </a:xfrm>
          <a:custGeom>
            <a:avLst/>
            <a:gdLst>
              <a:gd name="connsiteX0" fmla="*/ 0 w 2880320"/>
              <a:gd name="connsiteY0" fmla="*/ 0 h 2808312"/>
              <a:gd name="connsiteX1" fmla="*/ 2880320 w 2880320"/>
              <a:gd name="connsiteY1" fmla="*/ 0 h 2808312"/>
              <a:gd name="connsiteX2" fmla="*/ 2880320 w 2880320"/>
              <a:gd name="connsiteY2" fmla="*/ 2808312 h 2808312"/>
              <a:gd name="connsiteX3" fmla="*/ 0 w 2880320"/>
              <a:gd name="connsiteY3" fmla="*/ 2808312 h 2808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80320" h="2808312">
                <a:moveTo>
                  <a:pt x="0" y="0"/>
                </a:moveTo>
                <a:lnTo>
                  <a:pt x="2880320" y="0"/>
                </a:lnTo>
                <a:lnTo>
                  <a:pt x="2880320" y="2808312"/>
                </a:lnTo>
                <a:lnTo>
                  <a:pt x="0" y="280831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11565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84_Full Image without Header &amp;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64003790-7A3D-426A-B565-E040AA0EAE5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3392" y="548680"/>
            <a:ext cx="2880320" cy="2808312"/>
          </a:xfrm>
          <a:custGeom>
            <a:avLst/>
            <a:gdLst>
              <a:gd name="connsiteX0" fmla="*/ 0 w 2880320"/>
              <a:gd name="connsiteY0" fmla="*/ 0 h 2808312"/>
              <a:gd name="connsiteX1" fmla="*/ 2880320 w 2880320"/>
              <a:gd name="connsiteY1" fmla="*/ 0 h 2808312"/>
              <a:gd name="connsiteX2" fmla="*/ 2880320 w 2880320"/>
              <a:gd name="connsiteY2" fmla="*/ 2808312 h 2808312"/>
              <a:gd name="connsiteX3" fmla="*/ 0 w 2880320"/>
              <a:gd name="connsiteY3" fmla="*/ 2808312 h 2808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80320" h="2808312">
                <a:moveTo>
                  <a:pt x="0" y="0"/>
                </a:moveTo>
                <a:lnTo>
                  <a:pt x="2880320" y="0"/>
                </a:lnTo>
                <a:lnTo>
                  <a:pt x="2880320" y="2808312"/>
                </a:lnTo>
                <a:lnTo>
                  <a:pt x="0" y="280831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en-GB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58759CF-678A-44BE-B7F5-BF55CF43AA7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3392" y="3501008"/>
            <a:ext cx="2880320" cy="2808312"/>
          </a:xfrm>
          <a:custGeom>
            <a:avLst/>
            <a:gdLst>
              <a:gd name="connsiteX0" fmla="*/ 0 w 2880320"/>
              <a:gd name="connsiteY0" fmla="*/ 0 h 2808312"/>
              <a:gd name="connsiteX1" fmla="*/ 2880320 w 2880320"/>
              <a:gd name="connsiteY1" fmla="*/ 0 h 2808312"/>
              <a:gd name="connsiteX2" fmla="*/ 2880320 w 2880320"/>
              <a:gd name="connsiteY2" fmla="*/ 2808312 h 2808312"/>
              <a:gd name="connsiteX3" fmla="*/ 0 w 2880320"/>
              <a:gd name="connsiteY3" fmla="*/ 2808312 h 2808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80320" h="2808312">
                <a:moveTo>
                  <a:pt x="0" y="0"/>
                </a:moveTo>
                <a:lnTo>
                  <a:pt x="2880320" y="0"/>
                </a:lnTo>
                <a:lnTo>
                  <a:pt x="2880320" y="2808312"/>
                </a:lnTo>
                <a:lnTo>
                  <a:pt x="0" y="280831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en-GB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B6C929D8-2DFD-4073-ACB3-02565A55977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647728" y="548680"/>
            <a:ext cx="2880320" cy="2808312"/>
          </a:xfrm>
          <a:custGeom>
            <a:avLst/>
            <a:gdLst>
              <a:gd name="connsiteX0" fmla="*/ 0 w 2880320"/>
              <a:gd name="connsiteY0" fmla="*/ 0 h 2808312"/>
              <a:gd name="connsiteX1" fmla="*/ 2880320 w 2880320"/>
              <a:gd name="connsiteY1" fmla="*/ 0 h 2808312"/>
              <a:gd name="connsiteX2" fmla="*/ 2880320 w 2880320"/>
              <a:gd name="connsiteY2" fmla="*/ 2808312 h 2808312"/>
              <a:gd name="connsiteX3" fmla="*/ 0 w 2880320"/>
              <a:gd name="connsiteY3" fmla="*/ 2808312 h 2808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80320" h="2808312">
                <a:moveTo>
                  <a:pt x="0" y="0"/>
                </a:moveTo>
                <a:lnTo>
                  <a:pt x="2880320" y="0"/>
                </a:lnTo>
                <a:lnTo>
                  <a:pt x="2880320" y="2808312"/>
                </a:lnTo>
                <a:lnTo>
                  <a:pt x="0" y="280831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en-GB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6998E2C8-A154-4A59-8293-66248BA63F3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647728" y="3501008"/>
            <a:ext cx="2880320" cy="2808312"/>
          </a:xfrm>
          <a:custGeom>
            <a:avLst/>
            <a:gdLst>
              <a:gd name="connsiteX0" fmla="*/ 0 w 2880320"/>
              <a:gd name="connsiteY0" fmla="*/ 0 h 2808312"/>
              <a:gd name="connsiteX1" fmla="*/ 2880320 w 2880320"/>
              <a:gd name="connsiteY1" fmla="*/ 0 h 2808312"/>
              <a:gd name="connsiteX2" fmla="*/ 2880320 w 2880320"/>
              <a:gd name="connsiteY2" fmla="*/ 2808312 h 2808312"/>
              <a:gd name="connsiteX3" fmla="*/ 0 w 2880320"/>
              <a:gd name="connsiteY3" fmla="*/ 2808312 h 2808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80320" h="2808312">
                <a:moveTo>
                  <a:pt x="0" y="0"/>
                </a:moveTo>
                <a:lnTo>
                  <a:pt x="2880320" y="0"/>
                </a:lnTo>
                <a:lnTo>
                  <a:pt x="2880320" y="2808312"/>
                </a:lnTo>
                <a:lnTo>
                  <a:pt x="0" y="280831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63328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86_Full Image without Header &amp;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4302EB0E-88A5-4400-8FBA-82B05625E2F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23392" y="548680"/>
            <a:ext cx="5904656" cy="2808312"/>
          </a:xfrm>
          <a:custGeom>
            <a:avLst/>
            <a:gdLst>
              <a:gd name="connsiteX0" fmla="*/ 0 w 5904656"/>
              <a:gd name="connsiteY0" fmla="*/ 0 h 2808312"/>
              <a:gd name="connsiteX1" fmla="*/ 5904656 w 5904656"/>
              <a:gd name="connsiteY1" fmla="*/ 0 h 2808312"/>
              <a:gd name="connsiteX2" fmla="*/ 5904656 w 5904656"/>
              <a:gd name="connsiteY2" fmla="*/ 2808312 h 2808312"/>
              <a:gd name="connsiteX3" fmla="*/ 0 w 5904656"/>
              <a:gd name="connsiteY3" fmla="*/ 2808312 h 2808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04656" h="2808312">
                <a:moveTo>
                  <a:pt x="0" y="0"/>
                </a:moveTo>
                <a:lnTo>
                  <a:pt x="5904656" y="0"/>
                </a:lnTo>
                <a:lnTo>
                  <a:pt x="5904656" y="2808312"/>
                </a:lnTo>
                <a:lnTo>
                  <a:pt x="0" y="280831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en-GB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58759CF-678A-44BE-B7F5-BF55CF43AA7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3392" y="3501008"/>
            <a:ext cx="2880320" cy="2808312"/>
          </a:xfrm>
          <a:custGeom>
            <a:avLst/>
            <a:gdLst>
              <a:gd name="connsiteX0" fmla="*/ 0 w 2880320"/>
              <a:gd name="connsiteY0" fmla="*/ 0 h 2808312"/>
              <a:gd name="connsiteX1" fmla="*/ 2880320 w 2880320"/>
              <a:gd name="connsiteY1" fmla="*/ 0 h 2808312"/>
              <a:gd name="connsiteX2" fmla="*/ 2880320 w 2880320"/>
              <a:gd name="connsiteY2" fmla="*/ 2808312 h 2808312"/>
              <a:gd name="connsiteX3" fmla="*/ 0 w 2880320"/>
              <a:gd name="connsiteY3" fmla="*/ 2808312 h 2808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80320" h="2808312">
                <a:moveTo>
                  <a:pt x="0" y="0"/>
                </a:moveTo>
                <a:lnTo>
                  <a:pt x="2880320" y="0"/>
                </a:lnTo>
                <a:lnTo>
                  <a:pt x="2880320" y="2808312"/>
                </a:lnTo>
                <a:lnTo>
                  <a:pt x="0" y="280831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en-GB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6998E2C8-A154-4A59-8293-66248BA63F3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647728" y="3501008"/>
            <a:ext cx="2880320" cy="2808312"/>
          </a:xfrm>
          <a:custGeom>
            <a:avLst/>
            <a:gdLst>
              <a:gd name="connsiteX0" fmla="*/ 0 w 2880320"/>
              <a:gd name="connsiteY0" fmla="*/ 0 h 2808312"/>
              <a:gd name="connsiteX1" fmla="*/ 2880320 w 2880320"/>
              <a:gd name="connsiteY1" fmla="*/ 0 h 2808312"/>
              <a:gd name="connsiteX2" fmla="*/ 2880320 w 2880320"/>
              <a:gd name="connsiteY2" fmla="*/ 2808312 h 2808312"/>
              <a:gd name="connsiteX3" fmla="*/ 0 w 2880320"/>
              <a:gd name="connsiteY3" fmla="*/ 2808312 h 2808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80320" h="2808312">
                <a:moveTo>
                  <a:pt x="0" y="0"/>
                </a:moveTo>
                <a:lnTo>
                  <a:pt x="2880320" y="0"/>
                </a:lnTo>
                <a:lnTo>
                  <a:pt x="2880320" y="2808312"/>
                </a:lnTo>
                <a:lnTo>
                  <a:pt x="0" y="280831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38165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87_Full Image without Header &amp;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4302EB0E-88A5-4400-8FBA-82B05625E2F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579516" y="3501008"/>
            <a:ext cx="5904656" cy="2808312"/>
          </a:xfrm>
          <a:custGeom>
            <a:avLst/>
            <a:gdLst>
              <a:gd name="connsiteX0" fmla="*/ 0 w 5904656"/>
              <a:gd name="connsiteY0" fmla="*/ 0 h 2808312"/>
              <a:gd name="connsiteX1" fmla="*/ 5904656 w 5904656"/>
              <a:gd name="connsiteY1" fmla="*/ 0 h 2808312"/>
              <a:gd name="connsiteX2" fmla="*/ 5904656 w 5904656"/>
              <a:gd name="connsiteY2" fmla="*/ 2808312 h 2808312"/>
              <a:gd name="connsiteX3" fmla="*/ 0 w 5904656"/>
              <a:gd name="connsiteY3" fmla="*/ 2808312 h 2808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04656" h="2808312">
                <a:moveTo>
                  <a:pt x="0" y="0"/>
                </a:moveTo>
                <a:lnTo>
                  <a:pt x="5904656" y="0"/>
                </a:lnTo>
                <a:lnTo>
                  <a:pt x="5904656" y="2808312"/>
                </a:lnTo>
                <a:lnTo>
                  <a:pt x="0" y="280831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en-GB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58759CF-678A-44BE-B7F5-BF55CF43AA7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579516" y="548680"/>
            <a:ext cx="2880320" cy="2808312"/>
          </a:xfrm>
          <a:custGeom>
            <a:avLst/>
            <a:gdLst>
              <a:gd name="connsiteX0" fmla="*/ 0 w 2880320"/>
              <a:gd name="connsiteY0" fmla="*/ 0 h 2808312"/>
              <a:gd name="connsiteX1" fmla="*/ 2880320 w 2880320"/>
              <a:gd name="connsiteY1" fmla="*/ 0 h 2808312"/>
              <a:gd name="connsiteX2" fmla="*/ 2880320 w 2880320"/>
              <a:gd name="connsiteY2" fmla="*/ 2808312 h 2808312"/>
              <a:gd name="connsiteX3" fmla="*/ 0 w 2880320"/>
              <a:gd name="connsiteY3" fmla="*/ 2808312 h 2808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80320" h="2808312">
                <a:moveTo>
                  <a:pt x="0" y="0"/>
                </a:moveTo>
                <a:lnTo>
                  <a:pt x="2880320" y="0"/>
                </a:lnTo>
                <a:lnTo>
                  <a:pt x="2880320" y="2808312"/>
                </a:lnTo>
                <a:lnTo>
                  <a:pt x="0" y="280831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en-GB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6998E2C8-A154-4A59-8293-66248BA63F3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603852" y="548680"/>
            <a:ext cx="2880320" cy="2808312"/>
          </a:xfrm>
          <a:custGeom>
            <a:avLst/>
            <a:gdLst>
              <a:gd name="connsiteX0" fmla="*/ 0 w 2880320"/>
              <a:gd name="connsiteY0" fmla="*/ 0 h 2808312"/>
              <a:gd name="connsiteX1" fmla="*/ 2880320 w 2880320"/>
              <a:gd name="connsiteY1" fmla="*/ 0 h 2808312"/>
              <a:gd name="connsiteX2" fmla="*/ 2880320 w 2880320"/>
              <a:gd name="connsiteY2" fmla="*/ 2808312 h 2808312"/>
              <a:gd name="connsiteX3" fmla="*/ 0 w 2880320"/>
              <a:gd name="connsiteY3" fmla="*/ 2808312 h 2808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80320" h="2808312">
                <a:moveTo>
                  <a:pt x="0" y="0"/>
                </a:moveTo>
                <a:lnTo>
                  <a:pt x="2880320" y="0"/>
                </a:lnTo>
                <a:lnTo>
                  <a:pt x="2880320" y="2808312"/>
                </a:lnTo>
                <a:lnTo>
                  <a:pt x="0" y="280831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63074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15_Full Image without Header &amp;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DB2FD2B3-9859-45FB-831D-3F436B7729E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5405280" cy="4885726"/>
          </a:xfrm>
          <a:custGeom>
            <a:avLst/>
            <a:gdLst>
              <a:gd name="connsiteX0" fmla="*/ 1066013 w 5405280"/>
              <a:gd name="connsiteY0" fmla="*/ 0 h 4885726"/>
              <a:gd name="connsiteX1" fmla="*/ 4318518 w 5405280"/>
              <a:gd name="connsiteY1" fmla="*/ 0 h 4885726"/>
              <a:gd name="connsiteX2" fmla="*/ 5405280 w 5405280"/>
              <a:gd name="connsiteY2" fmla="*/ 2171722 h 4885726"/>
              <a:gd name="connsiteX3" fmla="*/ 2692265 w 5405280"/>
              <a:gd name="connsiteY3" fmla="*/ 4885726 h 4885726"/>
              <a:gd name="connsiteX4" fmla="*/ 0 w 5405280"/>
              <a:gd name="connsiteY4" fmla="*/ 2506432 h 4885726"/>
              <a:gd name="connsiteX5" fmla="*/ 0 w 5405280"/>
              <a:gd name="connsiteY5" fmla="*/ 1834418 h 4885726"/>
              <a:gd name="connsiteX6" fmla="*/ 1066013 w 5405280"/>
              <a:gd name="connsiteY6" fmla="*/ 0 h 4885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05280" h="4885726">
                <a:moveTo>
                  <a:pt x="1066013" y="0"/>
                </a:moveTo>
                <a:cubicBezTo>
                  <a:pt x="1066013" y="0"/>
                  <a:pt x="1066013" y="0"/>
                  <a:pt x="4318518" y="0"/>
                </a:cubicBezTo>
                <a:cubicBezTo>
                  <a:pt x="4977319" y="492984"/>
                  <a:pt x="5405280" y="1281757"/>
                  <a:pt x="5405280" y="2171722"/>
                </a:cubicBezTo>
                <a:cubicBezTo>
                  <a:pt x="5405280" y="3668835"/>
                  <a:pt x="4191426" y="4885726"/>
                  <a:pt x="2692265" y="4885726"/>
                </a:cubicBezTo>
                <a:cubicBezTo>
                  <a:pt x="1307227" y="4885726"/>
                  <a:pt x="165997" y="3847866"/>
                  <a:pt x="0" y="2506432"/>
                </a:cubicBezTo>
                <a:cubicBezTo>
                  <a:pt x="0" y="2506432"/>
                  <a:pt x="0" y="2506432"/>
                  <a:pt x="0" y="1834418"/>
                </a:cubicBezTo>
                <a:cubicBezTo>
                  <a:pt x="93373" y="1084564"/>
                  <a:pt x="490210" y="430712"/>
                  <a:pt x="106601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3878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12_Full Image without Header &amp;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C43BE73-9F53-4B62-873C-CE7ADCBA46C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19124" y="1973953"/>
            <a:ext cx="4562475" cy="4264922"/>
          </a:xfrm>
          <a:custGeom>
            <a:avLst/>
            <a:gdLst>
              <a:gd name="connsiteX0" fmla="*/ 0 w 4562475"/>
              <a:gd name="connsiteY0" fmla="*/ 0 h 4264922"/>
              <a:gd name="connsiteX1" fmla="*/ 4562475 w 4562475"/>
              <a:gd name="connsiteY1" fmla="*/ 0 h 4264922"/>
              <a:gd name="connsiteX2" fmla="*/ 4562475 w 4562475"/>
              <a:gd name="connsiteY2" fmla="*/ 4264922 h 4264922"/>
              <a:gd name="connsiteX3" fmla="*/ 0 w 4562475"/>
              <a:gd name="connsiteY3" fmla="*/ 4264922 h 4264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62475" h="4264922">
                <a:moveTo>
                  <a:pt x="0" y="0"/>
                </a:moveTo>
                <a:lnTo>
                  <a:pt x="4562475" y="0"/>
                </a:lnTo>
                <a:lnTo>
                  <a:pt x="4562475" y="4264922"/>
                </a:lnTo>
                <a:lnTo>
                  <a:pt x="0" y="426492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44" name="Title 6">
            <a:extLst>
              <a:ext uri="{FF2B5EF4-FFF2-40B4-BE49-F238E27FC236}">
                <a16:creationId xmlns:a16="http://schemas.microsoft.com/office/drawing/2014/main" id="{67A404EB-B058-4F1D-AE38-8A63F97D85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527905"/>
            <a:ext cx="10922000" cy="502749"/>
          </a:xfrm>
        </p:spPr>
        <p:txBody>
          <a:bodyPr/>
          <a:lstStyle>
            <a:lvl1pPr algn="ctr">
              <a:defRPr sz="2800">
                <a:latin typeface="Raleway Black" panose="020B0A03030101060003" pitchFamily="34" charset="0"/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34351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26_Full Image without Header &amp;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8590ED9E-F513-4BB0-ABA7-F6DADC6C05C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942256" y="3925614"/>
            <a:ext cx="2024602" cy="2095675"/>
          </a:xfrm>
          <a:custGeom>
            <a:avLst/>
            <a:gdLst>
              <a:gd name="connsiteX0" fmla="*/ 0 w 2024602"/>
              <a:gd name="connsiteY0" fmla="*/ 0 h 2095675"/>
              <a:gd name="connsiteX1" fmla="*/ 2024602 w 2024602"/>
              <a:gd name="connsiteY1" fmla="*/ 0 h 2095675"/>
              <a:gd name="connsiteX2" fmla="*/ 2024602 w 2024602"/>
              <a:gd name="connsiteY2" fmla="*/ 2095675 h 2095675"/>
              <a:gd name="connsiteX3" fmla="*/ 0 w 2024602"/>
              <a:gd name="connsiteY3" fmla="*/ 2095675 h 209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4602" h="2095675">
                <a:moveTo>
                  <a:pt x="0" y="0"/>
                </a:moveTo>
                <a:lnTo>
                  <a:pt x="2024602" y="0"/>
                </a:lnTo>
                <a:lnTo>
                  <a:pt x="2024602" y="2095675"/>
                </a:lnTo>
                <a:lnTo>
                  <a:pt x="0" y="209567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B5321C42-1E57-4878-8867-9D937C7B301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082111" y="1791521"/>
            <a:ext cx="2024602" cy="2016919"/>
          </a:xfrm>
          <a:custGeom>
            <a:avLst/>
            <a:gdLst>
              <a:gd name="connsiteX0" fmla="*/ 0 w 2024602"/>
              <a:gd name="connsiteY0" fmla="*/ 0 h 2016919"/>
              <a:gd name="connsiteX1" fmla="*/ 2024602 w 2024602"/>
              <a:gd name="connsiteY1" fmla="*/ 0 h 2016919"/>
              <a:gd name="connsiteX2" fmla="*/ 2024602 w 2024602"/>
              <a:gd name="connsiteY2" fmla="*/ 2016919 h 2016919"/>
              <a:gd name="connsiteX3" fmla="*/ 0 w 2024602"/>
              <a:gd name="connsiteY3" fmla="*/ 2016919 h 2016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4602" h="2016919">
                <a:moveTo>
                  <a:pt x="0" y="0"/>
                </a:moveTo>
                <a:lnTo>
                  <a:pt x="2024602" y="0"/>
                </a:lnTo>
                <a:lnTo>
                  <a:pt x="2024602" y="2016919"/>
                </a:lnTo>
                <a:lnTo>
                  <a:pt x="0" y="201691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2A49B1FE-FCDD-4669-AED4-C0B490494BD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221966" y="3925614"/>
            <a:ext cx="2024602" cy="2095675"/>
          </a:xfrm>
          <a:custGeom>
            <a:avLst/>
            <a:gdLst>
              <a:gd name="connsiteX0" fmla="*/ 0 w 2024602"/>
              <a:gd name="connsiteY0" fmla="*/ 0 h 2095675"/>
              <a:gd name="connsiteX1" fmla="*/ 2024602 w 2024602"/>
              <a:gd name="connsiteY1" fmla="*/ 0 h 2095675"/>
              <a:gd name="connsiteX2" fmla="*/ 2024602 w 2024602"/>
              <a:gd name="connsiteY2" fmla="*/ 2095675 h 2095675"/>
              <a:gd name="connsiteX3" fmla="*/ 0 w 2024602"/>
              <a:gd name="connsiteY3" fmla="*/ 2095675 h 209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4602" h="2095675">
                <a:moveTo>
                  <a:pt x="0" y="0"/>
                </a:moveTo>
                <a:lnTo>
                  <a:pt x="2024602" y="0"/>
                </a:lnTo>
                <a:lnTo>
                  <a:pt x="2024602" y="2095675"/>
                </a:lnTo>
                <a:lnTo>
                  <a:pt x="0" y="209567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C53B1CA2-FE3D-462D-8B8E-DF71FE3333C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361821" y="1791521"/>
            <a:ext cx="2082229" cy="2016919"/>
          </a:xfrm>
          <a:custGeom>
            <a:avLst/>
            <a:gdLst>
              <a:gd name="connsiteX0" fmla="*/ 0 w 2082229"/>
              <a:gd name="connsiteY0" fmla="*/ 0 h 2016919"/>
              <a:gd name="connsiteX1" fmla="*/ 2082229 w 2082229"/>
              <a:gd name="connsiteY1" fmla="*/ 0 h 2016919"/>
              <a:gd name="connsiteX2" fmla="*/ 2082229 w 2082229"/>
              <a:gd name="connsiteY2" fmla="*/ 2016919 h 2016919"/>
              <a:gd name="connsiteX3" fmla="*/ 0 w 2082229"/>
              <a:gd name="connsiteY3" fmla="*/ 2016919 h 2016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2229" h="2016919">
                <a:moveTo>
                  <a:pt x="0" y="0"/>
                </a:moveTo>
                <a:lnTo>
                  <a:pt x="2082229" y="0"/>
                </a:lnTo>
                <a:lnTo>
                  <a:pt x="2082229" y="2016919"/>
                </a:lnTo>
                <a:lnTo>
                  <a:pt x="0" y="201691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1EFF17E7-58C9-4A7B-A1D6-88AEB51A348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44776" y="1791521"/>
            <a:ext cx="2082229" cy="2016919"/>
          </a:xfrm>
          <a:custGeom>
            <a:avLst/>
            <a:gdLst>
              <a:gd name="connsiteX0" fmla="*/ 0 w 2082229"/>
              <a:gd name="connsiteY0" fmla="*/ 0 h 2016919"/>
              <a:gd name="connsiteX1" fmla="*/ 2082229 w 2082229"/>
              <a:gd name="connsiteY1" fmla="*/ 0 h 2016919"/>
              <a:gd name="connsiteX2" fmla="*/ 2082229 w 2082229"/>
              <a:gd name="connsiteY2" fmla="*/ 2016919 h 2016919"/>
              <a:gd name="connsiteX3" fmla="*/ 0 w 2082229"/>
              <a:gd name="connsiteY3" fmla="*/ 2016919 h 2016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2229" h="2016919">
                <a:moveTo>
                  <a:pt x="0" y="0"/>
                </a:moveTo>
                <a:lnTo>
                  <a:pt x="2082229" y="0"/>
                </a:lnTo>
                <a:lnTo>
                  <a:pt x="2082229" y="2016919"/>
                </a:lnTo>
                <a:lnTo>
                  <a:pt x="0" y="201691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44" name="Title 6">
            <a:extLst>
              <a:ext uri="{FF2B5EF4-FFF2-40B4-BE49-F238E27FC236}">
                <a16:creationId xmlns:a16="http://schemas.microsoft.com/office/drawing/2014/main" id="{67A404EB-B058-4F1D-AE38-8A63F97D85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527905"/>
            <a:ext cx="10922000" cy="502749"/>
          </a:xfrm>
        </p:spPr>
        <p:txBody>
          <a:bodyPr/>
          <a:lstStyle>
            <a:lvl1pPr algn="ctr">
              <a:defRPr sz="2800">
                <a:latin typeface="Raleway Black" panose="020B0A03030101060003" pitchFamily="34" charset="0"/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46500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30_Full Image without Header &amp;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itle 6">
            <a:extLst>
              <a:ext uri="{FF2B5EF4-FFF2-40B4-BE49-F238E27FC236}">
                <a16:creationId xmlns:a16="http://schemas.microsoft.com/office/drawing/2014/main" id="{67A404EB-B058-4F1D-AE38-8A63F97D85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527905"/>
            <a:ext cx="10922000" cy="502749"/>
          </a:xfrm>
        </p:spPr>
        <p:txBody>
          <a:bodyPr/>
          <a:lstStyle>
            <a:lvl1pPr algn="ctr">
              <a:defRPr sz="2800">
                <a:latin typeface="Raleway Black" panose="020B0A03030101060003" pitchFamily="34" charset="0"/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61E30BF9-D654-4E9E-AA36-DA70B53CAC08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841422" y="2984390"/>
            <a:ext cx="1666780" cy="2891990"/>
          </a:xfrm>
          <a:custGeom>
            <a:avLst/>
            <a:gdLst>
              <a:gd name="connsiteX0" fmla="*/ 0 w 1666780"/>
              <a:gd name="connsiteY0" fmla="*/ 0 h 2891990"/>
              <a:gd name="connsiteX1" fmla="*/ 1666780 w 1666780"/>
              <a:gd name="connsiteY1" fmla="*/ 0 h 2891990"/>
              <a:gd name="connsiteX2" fmla="*/ 1666780 w 1666780"/>
              <a:gd name="connsiteY2" fmla="*/ 2891990 h 2891990"/>
              <a:gd name="connsiteX3" fmla="*/ 0 w 1666780"/>
              <a:gd name="connsiteY3" fmla="*/ 2891990 h 2891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66780" h="2891990">
                <a:moveTo>
                  <a:pt x="0" y="0"/>
                </a:moveTo>
                <a:lnTo>
                  <a:pt x="1666780" y="0"/>
                </a:lnTo>
                <a:lnTo>
                  <a:pt x="1666780" y="2891990"/>
                </a:lnTo>
                <a:lnTo>
                  <a:pt x="0" y="289199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FontTx/>
              <a:buNone/>
              <a:defRPr sz="1200"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7C21CC15-4908-482C-8EC1-ACAEB785E118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3683795" y="2984390"/>
            <a:ext cx="1666780" cy="2891990"/>
          </a:xfrm>
          <a:custGeom>
            <a:avLst/>
            <a:gdLst>
              <a:gd name="connsiteX0" fmla="*/ 0 w 1666780"/>
              <a:gd name="connsiteY0" fmla="*/ 0 h 2891990"/>
              <a:gd name="connsiteX1" fmla="*/ 1666780 w 1666780"/>
              <a:gd name="connsiteY1" fmla="*/ 0 h 2891990"/>
              <a:gd name="connsiteX2" fmla="*/ 1666780 w 1666780"/>
              <a:gd name="connsiteY2" fmla="*/ 2891990 h 2891990"/>
              <a:gd name="connsiteX3" fmla="*/ 0 w 1666780"/>
              <a:gd name="connsiteY3" fmla="*/ 2891990 h 2891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66780" h="2891990">
                <a:moveTo>
                  <a:pt x="0" y="0"/>
                </a:moveTo>
                <a:lnTo>
                  <a:pt x="1666780" y="0"/>
                </a:lnTo>
                <a:lnTo>
                  <a:pt x="1666780" y="2891990"/>
                </a:lnTo>
                <a:lnTo>
                  <a:pt x="0" y="289199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FontTx/>
              <a:buNone/>
              <a:defRPr sz="1200"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5797103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4_Full Image without Header &amp;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D67BFA55-3816-4ADE-ABBD-68A6CAEF948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1990726"/>
            <a:ext cx="12192000" cy="2352675"/>
          </a:xfrm>
          <a:custGeom>
            <a:avLst/>
            <a:gdLst>
              <a:gd name="connsiteX0" fmla="*/ 0 w 12192000"/>
              <a:gd name="connsiteY0" fmla="*/ 0 h 2352675"/>
              <a:gd name="connsiteX1" fmla="*/ 12192000 w 12192000"/>
              <a:gd name="connsiteY1" fmla="*/ 0 h 2352675"/>
              <a:gd name="connsiteX2" fmla="*/ 12192000 w 12192000"/>
              <a:gd name="connsiteY2" fmla="*/ 2352675 h 2352675"/>
              <a:gd name="connsiteX3" fmla="*/ 0 w 12192000"/>
              <a:gd name="connsiteY3" fmla="*/ 2352675 h 2352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2352675">
                <a:moveTo>
                  <a:pt x="0" y="0"/>
                </a:moveTo>
                <a:lnTo>
                  <a:pt x="12192000" y="0"/>
                </a:lnTo>
                <a:lnTo>
                  <a:pt x="12192000" y="2352675"/>
                </a:lnTo>
                <a:lnTo>
                  <a:pt x="0" y="2352675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itle 6">
            <a:extLst>
              <a:ext uri="{FF2B5EF4-FFF2-40B4-BE49-F238E27FC236}">
                <a16:creationId xmlns:a16="http://schemas.microsoft.com/office/drawing/2014/main" id="{96D2931D-00FF-46C3-BFEC-3C722D596D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527905"/>
            <a:ext cx="10922000" cy="502749"/>
          </a:xfrm>
        </p:spPr>
        <p:txBody>
          <a:bodyPr/>
          <a:lstStyle>
            <a:lvl1pPr>
              <a:defRPr sz="2800">
                <a:latin typeface="Raleway Black" panose="020B0A03030101060003" pitchFamily="34" charset="0"/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63029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31_Full Image without Header &amp;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itle 6">
            <a:extLst>
              <a:ext uri="{FF2B5EF4-FFF2-40B4-BE49-F238E27FC236}">
                <a16:creationId xmlns:a16="http://schemas.microsoft.com/office/drawing/2014/main" id="{67A404EB-B058-4F1D-AE38-8A63F97D85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527905"/>
            <a:ext cx="10922000" cy="502749"/>
          </a:xfrm>
        </p:spPr>
        <p:txBody>
          <a:bodyPr/>
          <a:lstStyle>
            <a:lvl1pPr algn="ctr">
              <a:defRPr sz="2800">
                <a:latin typeface="Raleway Black" panose="020B0A03030101060003" pitchFamily="34" charset="0"/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4097DFA5-1A1E-4A87-8AC1-72F9F80A540C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382070" y="1859255"/>
            <a:ext cx="3411636" cy="3009906"/>
          </a:xfrm>
          <a:custGeom>
            <a:avLst/>
            <a:gdLst>
              <a:gd name="connsiteX0" fmla="*/ 0 w 3411636"/>
              <a:gd name="connsiteY0" fmla="*/ 0 h 3009906"/>
              <a:gd name="connsiteX1" fmla="*/ 3375735 w 3411636"/>
              <a:gd name="connsiteY1" fmla="*/ 733685 h 3009906"/>
              <a:gd name="connsiteX2" fmla="*/ 3411636 w 3411636"/>
              <a:gd name="connsiteY2" fmla="*/ 3009906 h 3009906"/>
              <a:gd name="connsiteX3" fmla="*/ 0 w 3411636"/>
              <a:gd name="connsiteY3" fmla="*/ 2951677 h 3009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11636" h="3009906">
                <a:moveTo>
                  <a:pt x="0" y="0"/>
                </a:moveTo>
                <a:lnTo>
                  <a:pt x="3375735" y="733685"/>
                </a:lnTo>
                <a:lnTo>
                  <a:pt x="3411636" y="3009906"/>
                </a:lnTo>
                <a:lnTo>
                  <a:pt x="0" y="2951677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FontTx/>
              <a:buNone/>
              <a:defRPr sz="1200"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574323A-8E40-44D9-B6A9-6ADC0017CCB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060376" y="2276872"/>
            <a:ext cx="1641560" cy="2613918"/>
          </a:xfrm>
          <a:custGeom>
            <a:avLst/>
            <a:gdLst>
              <a:gd name="connsiteX0" fmla="*/ 1641560 w 1641560"/>
              <a:gd name="connsiteY0" fmla="*/ 0 h 2613918"/>
              <a:gd name="connsiteX1" fmla="*/ 1579799 w 1641560"/>
              <a:gd name="connsiteY1" fmla="*/ 2582170 h 2613918"/>
              <a:gd name="connsiteX2" fmla="*/ 0 w 1641560"/>
              <a:gd name="connsiteY2" fmla="*/ 2613918 h 2613918"/>
              <a:gd name="connsiteX3" fmla="*/ 67179 w 1641560"/>
              <a:gd name="connsiteY3" fmla="*/ 652951 h 2613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41560" h="2613918">
                <a:moveTo>
                  <a:pt x="1641560" y="0"/>
                </a:moveTo>
                <a:lnTo>
                  <a:pt x="1579799" y="2582170"/>
                </a:lnTo>
                <a:lnTo>
                  <a:pt x="0" y="2613918"/>
                </a:lnTo>
                <a:lnTo>
                  <a:pt x="67179" y="652951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FontTx/>
              <a:buNone/>
              <a:defRPr sz="1200"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28741605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32_Full Image without Header &amp;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itle 6">
            <a:extLst>
              <a:ext uri="{FF2B5EF4-FFF2-40B4-BE49-F238E27FC236}">
                <a16:creationId xmlns:a16="http://schemas.microsoft.com/office/drawing/2014/main" id="{67A404EB-B058-4F1D-AE38-8A63F97D85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527905"/>
            <a:ext cx="10922000" cy="502749"/>
          </a:xfrm>
        </p:spPr>
        <p:txBody>
          <a:bodyPr/>
          <a:lstStyle>
            <a:lvl1pPr algn="ctr">
              <a:defRPr sz="2800">
                <a:latin typeface="Raleway Black" panose="020B0A03030101060003" pitchFamily="34" charset="0"/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A9902ECD-46F0-411B-AE8B-5F371BF9D18E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054321" y="2762225"/>
            <a:ext cx="4100338" cy="2567043"/>
          </a:xfrm>
          <a:custGeom>
            <a:avLst/>
            <a:gdLst>
              <a:gd name="connsiteX0" fmla="*/ 0 w 4100338"/>
              <a:gd name="connsiteY0" fmla="*/ 0 h 2567043"/>
              <a:gd name="connsiteX1" fmla="*/ 4100338 w 4100338"/>
              <a:gd name="connsiteY1" fmla="*/ 0 h 2567043"/>
              <a:gd name="connsiteX2" fmla="*/ 4100338 w 4100338"/>
              <a:gd name="connsiteY2" fmla="*/ 2567043 h 2567043"/>
              <a:gd name="connsiteX3" fmla="*/ 0 w 4100338"/>
              <a:gd name="connsiteY3" fmla="*/ 2567043 h 25670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00338" h="2567043">
                <a:moveTo>
                  <a:pt x="0" y="0"/>
                </a:moveTo>
                <a:lnTo>
                  <a:pt x="4100338" y="0"/>
                </a:lnTo>
                <a:lnTo>
                  <a:pt x="4100338" y="2567043"/>
                </a:lnTo>
                <a:lnTo>
                  <a:pt x="0" y="2567043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FontTx/>
              <a:buNone/>
              <a:defRPr sz="1200"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9689476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33_Full Image without Header &amp;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FBC4E8F-52E7-47FC-A05D-1B21C307214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743450" y="2317750"/>
            <a:ext cx="2706688" cy="3632200"/>
          </a:xfrm>
          <a:prstGeom prst="rect">
            <a:avLst/>
          </a:prstGeom>
        </p:spPr>
        <p:txBody>
          <a:bodyPr/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44" name="Title 6">
            <a:extLst>
              <a:ext uri="{FF2B5EF4-FFF2-40B4-BE49-F238E27FC236}">
                <a16:creationId xmlns:a16="http://schemas.microsoft.com/office/drawing/2014/main" id="{67A404EB-B058-4F1D-AE38-8A63F97D85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527905"/>
            <a:ext cx="10922000" cy="502749"/>
          </a:xfrm>
        </p:spPr>
        <p:txBody>
          <a:bodyPr/>
          <a:lstStyle>
            <a:lvl1pPr algn="ctr">
              <a:defRPr sz="2800">
                <a:latin typeface="Raleway Black" panose="020B0A03030101060003" pitchFamily="34" charset="0"/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04333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34_Full Image without Header &amp;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FBC4E8F-52E7-47FC-A05D-1B21C307214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061981" y="2185894"/>
            <a:ext cx="2068659" cy="3620572"/>
          </a:xfrm>
          <a:prstGeom prst="rect">
            <a:avLst/>
          </a:prstGeom>
        </p:spPr>
        <p:txBody>
          <a:bodyPr/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44" name="Title 6">
            <a:extLst>
              <a:ext uri="{FF2B5EF4-FFF2-40B4-BE49-F238E27FC236}">
                <a16:creationId xmlns:a16="http://schemas.microsoft.com/office/drawing/2014/main" id="{67A404EB-B058-4F1D-AE38-8A63F97D85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527905"/>
            <a:ext cx="10922000" cy="502749"/>
          </a:xfrm>
        </p:spPr>
        <p:txBody>
          <a:bodyPr/>
          <a:lstStyle>
            <a:lvl1pPr algn="ctr">
              <a:defRPr sz="2800">
                <a:latin typeface="Raleway Black" panose="020B0A03030101060003" pitchFamily="34" charset="0"/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97410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36_Full Image without Header &amp;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FBC4E8F-52E7-47FC-A05D-1B21C307214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061981" y="2185894"/>
            <a:ext cx="2068659" cy="3620572"/>
          </a:xfrm>
          <a:prstGeom prst="rect">
            <a:avLst/>
          </a:prstGeom>
        </p:spPr>
        <p:txBody>
          <a:bodyPr/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DD8E42BE-2361-4D02-90C6-F28DC39E82A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7817881" y="2185894"/>
            <a:ext cx="2068659" cy="3620572"/>
          </a:xfrm>
          <a:prstGeom prst="rect">
            <a:avLst/>
          </a:prstGeom>
        </p:spPr>
        <p:txBody>
          <a:bodyPr/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7B13BC04-8B28-4389-9734-FC594BBAF0F3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0345181" y="2185894"/>
            <a:ext cx="2068659" cy="3620572"/>
          </a:xfrm>
          <a:prstGeom prst="rect">
            <a:avLst/>
          </a:prstGeom>
        </p:spPr>
        <p:txBody>
          <a:bodyPr/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44" name="Title 6">
            <a:extLst>
              <a:ext uri="{FF2B5EF4-FFF2-40B4-BE49-F238E27FC236}">
                <a16:creationId xmlns:a16="http://schemas.microsoft.com/office/drawing/2014/main" id="{67A404EB-B058-4F1D-AE38-8A63F97D85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527905"/>
            <a:ext cx="10922000" cy="502749"/>
          </a:xfrm>
        </p:spPr>
        <p:txBody>
          <a:bodyPr/>
          <a:lstStyle>
            <a:lvl1pPr algn="ctr">
              <a:defRPr sz="2800">
                <a:latin typeface="Raleway Black" panose="020B0A03030101060003" pitchFamily="34" charset="0"/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55187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37_Full Image without Header &amp;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FBC4E8F-52E7-47FC-A05D-1B21C307214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-272965" y="2185894"/>
            <a:ext cx="2068659" cy="3620572"/>
          </a:xfrm>
          <a:prstGeom prst="rect">
            <a:avLst/>
          </a:prstGeom>
        </p:spPr>
        <p:txBody>
          <a:bodyPr/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DD8E42BE-2361-4D02-90C6-F28DC39E82A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2482935" y="2185894"/>
            <a:ext cx="2068659" cy="3620572"/>
          </a:xfrm>
          <a:prstGeom prst="rect">
            <a:avLst/>
          </a:prstGeom>
        </p:spPr>
        <p:txBody>
          <a:bodyPr/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44" name="Title 6">
            <a:extLst>
              <a:ext uri="{FF2B5EF4-FFF2-40B4-BE49-F238E27FC236}">
                <a16:creationId xmlns:a16="http://schemas.microsoft.com/office/drawing/2014/main" id="{67A404EB-B058-4F1D-AE38-8A63F97D85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527905"/>
            <a:ext cx="10922000" cy="502749"/>
          </a:xfrm>
        </p:spPr>
        <p:txBody>
          <a:bodyPr/>
          <a:lstStyle>
            <a:lvl1pPr algn="ctr">
              <a:defRPr sz="2800">
                <a:latin typeface="Raleway Black" panose="020B0A03030101060003" pitchFamily="34" charset="0"/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31564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35_Full Image without Header &amp;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FBC4E8F-52E7-47FC-A05D-1B21C307214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515279" y="1921604"/>
            <a:ext cx="4399603" cy="2485843"/>
          </a:xfrm>
          <a:prstGeom prst="rect">
            <a:avLst/>
          </a:prstGeom>
        </p:spPr>
        <p:txBody>
          <a:bodyPr/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44" name="Title 6">
            <a:extLst>
              <a:ext uri="{FF2B5EF4-FFF2-40B4-BE49-F238E27FC236}">
                <a16:creationId xmlns:a16="http://schemas.microsoft.com/office/drawing/2014/main" id="{67A404EB-B058-4F1D-AE38-8A63F97D85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527905"/>
            <a:ext cx="10922000" cy="502749"/>
          </a:xfrm>
        </p:spPr>
        <p:txBody>
          <a:bodyPr/>
          <a:lstStyle>
            <a:lvl1pPr algn="ctr">
              <a:defRPr sz="2800">
                <a:latin typeface="Raleway Black" panose="020B0A03030101060003" pitchFamily="34" charset="0"/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8146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38_Full Image without Header &amp;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FBC4E8F-52E7-47FC-A05D-1B21C307214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565060" y="2358787"/>
            <a:ext cx="4784394" cy="2994302"/>
          </a:xfrm>
          <a:prstGeom prst="rect">
            <a:avLst/>
          </a:prstGeom>
        </p:spPr>
        <p:txBody>
          <a:bodyPr/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44" name="Title 6">
            <a:extLst>
              <a:ext uri="{FF2B5EF4-FFF2-40B4-BE49-F238E27FC236}">
                <a16:creationId xmlns:a16="http://schemas.microsoft.com/office/drawing/2014/main" id="{67A404EB-B058-4F1D-AE38-8A63F97D85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527905"/>
            <a:ext cx="10922000" cy="502749"/>
          </a:xfrm>
        </p:spPr>
        <p:txBody>
          <a:bodyPr/>
          <a:lstStyle>
            <a:lvl1pPr algn="ctr">
              <a:defRPr sz="2800">
                <a:latin typeface="Raleway Black" panose="020B0A03030101060003" pitchFamily="34" charset="0"/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94889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39_Full Image without Header &amp;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FBC4E8F-52E7-47FC-A05D-1B21C307214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666216" y="2311462"/>
            <a:ext cx="3497778" cy="4715226"/>
          </a:xfrm>
          <a:prstGeom prst="rect">
            <a:avLst/>
          </a:prstGeom>
        </p:spPr>
        <p:txBody>
          <a:bodyPr/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44" name="Title 6">
            <a:extLst>
              <a:ext uri="{FF2B5EF4-FFF2-40B4-BE49-F238E27FC236}">
                <a16:creationId xmlns:a16="http://schemas.microsoft.com/office/drawing/2014/main" id="{67A404EB-B058-4F1D-AE38-8A63F97D85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527905"/>
            <a:ext cx="10922000" cy="502749"/>
          </a:xfrm>
        </p:spPr>
        <p:txBody>
          <a:bodyPr/>
          <a:lstStyle>
            <a:lvl1pPr algn="ctr">
              <a:defRPr sz="2800">
                <a:latin typeface="Raleway Black" panose="020B0A03030101060003" pitchFamily="34" charset="0"/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97461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28_Full Image without Header &amp;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FA5CD326-97C2-4933-AF94-0D261C94A38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71148" y="2364151"/>
            <a:ext cx="5304256" cy="3874725"/>
          </a:xfrm>
          <a:custGeom>
            <a:avLst/>
            <a:gdLst>
              <a:gd name="connsiteX0" fmla="*/ 0 w 5304256"/>
              <a:gd name="connsiteY0" fmla="*/ 0 h 3874725"/>
              <a:gd name="connsiteX1" fmla="*/ 5304256 w 5304256"/>
              <a:gd name="connsiteY1" fmla="*/ 0 h 3874725"/>
              <a:gd name="connsiteX2" fmla="*/ 5304256 w 5304256"/>
              <a:gd name="connsiteY2" fmla="*/ 3874725 h 3874725"/>
              <a:gd name="connsiteX3" fmla="*/ 0 w 5304256"/>
              <a:gd name="connsiteY3" fmla="*/ 3874725 h 3874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04256" h="3874725">
                <a:moveTo>
                  <a:pt x="0" y="0"/>
                </a:moveTo>
                <a:lnTo>
                  <a:pt x="5304256" y="0"/>
                </a:lnTo>
                <a:lnTo>
                  <a:pt x="5304256" y="3874725"/>
                </a:lnTo>
                <a:lnTo>
                  <a:pt x="0" y="387472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44" name="Title 6">
            <a:extLst>
              <a:ext uri="{FF2B5EF4-FFF2-40B4-BE49-F238E27FC236}">
                <a16:creationId xmlns:a16="http://schemas.microsoft.com/office/drawing/2014/main" id="{67A404EB-B058-4F1D-AE38-8A63F97D85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527905"/>
            <a:ext cx="10922000" cy="502749"/>
          </a:xfrm>
        </p:spPr>
        <p:txBody>
          <a:bodyPr/>
          <a:lstStyle>
            <a:lvl1pPr algn="ctr">
              <a:defRPr sz="2800">
                <a:latin typeface="Raleway Black" panose="020B0A03030101060003" pitchFamily="34" charset="0"/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93697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3_Full Image without Header &amp;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3C720F6-AB94-4194-AFCD-5DA01D79C05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812925" y="619125"/>
            <a:ext cx="8566150" cy="2809875"/>
          </a:xfrm>
          <a:custGeom>
            <a:avLst/>
            <a:gdLst>
              <a:gd name="connsiteX0" fmla="*/ 0 w 8566150"/>
              <a:gd name="connsiteY0" fmla="*/ 0 h 3025775"/>
              <a:gd name="connsiteX1" fmla="*/ 8566150 w 8566150"/>
              <a:gd name="connsiteY1" fmla="*/ 0 h 3025775"/>
              <a:gd name="connsiteX2" fmla="*/ 8566150 w 8566150"/>
              <a:gd name="connsiteY2" fmla="*/ 3025775 h 3025775"/>
              <a:gd name="connsiteX3" fmla="*/ 0 w 8566150"/>
              <a:gd name="connsiteY3" fmla="*/ 3025775 h 3025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566150" h="3025775">
                <a:moveTo>
                  <a:pt x="0" y="0"/>
                </a:moveTo>
                <a:lnTo>
                  <a:pt x="8566150" y="0"/>
                </a:lnTo>
                <a:lnTo>
                  <a:pt x="8566150" y="3025775"/>
                </a:lnTo>
                <a:lnTo>
                  <a:pt x="0" y="3025775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25795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29_Full Image without Header &amp;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FA5CD326-97C2-4933-AF94-0D261C94A38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5000" y="2364151"/>
            <a:ext cx="5304256" cy="3874725"/>
          </a:xfrm>
          <a:custGeom>
            <a:avLst/>
            <a:gdLst>
              <a:gd name="connsiteX0" fmla="*/ 0 w 5304256"/>
              <a:gd name="connsiteY0" fmla="*/ 0 h 3874725"/>
              <a:gd name="connsiteX1" fmla="*/ 5304256 w 5304256"/>
              <a:gd name="connsiteY1" fmla="*/ 0 h 3874725"/>
              <a:gd name="connsiteX2" fmla="*/ 5304256 w 5304256"/>
              <a:gd name="connsiteY2" fmla="*/ 3874725 h 3874725"/>
              <a:gd name="connsiteX3" fmla="*/ 0 w 5304256"/>
              <a:gd name="connsiteY3" fmla="*/ 3874725 h 3874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04256" h="3874725">
                <a:moveTo>
                  <a:pt x="0" y="0"/>
                </a:moveTo>
                <a:lnTo>
                  <a:pt x="5304256" y="0"/>
                </a:lnTo>
                <a:lnTo>
                  <a:pt x="5304256" y="3874725"/>
                </a:lnTo>
                <a:lnTo>
                  <a:pt x="0" y="387472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44" name="Title 6">
            <a:extLst>
              <a:ext uri="{FF2B5EF4-FFF2-40B4-BE49-F238E27FC236}">
                <a16:creationId xmlns:a16="http://schemas.microsoft.com/office/drawing/2014/main" id="{67A404EB-B058-4F1D-AE38-8A63F97D85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527905"/>
            <a:ext cx="10922000" cy="502749"/>
          </a:xfrm>
        </p:spPr>
        <p:txBody>
          <a:bodyPr/>
          <a:lstStyle>
            <a:lvl1pPr algn="ctr">
              <a:defRPr sz="2800">
                <a:latin typeface="Raleway Black" panose="020B0A03030101060003" pitchFamily="34" charset="0"/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32350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40_Full Image without Header &amp;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85FB8A4C-A29B-4465-B7AD-C279CEA22AB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341112" y="2420888"/>
            <a:ext cx="3509775" cy="1983075"/>
          </a:xfrm>
          <a:custGeom>
            <a:avLst/>
            <a:gdLst>
              <a:gd name="connsiteX0" fmla="*/ 0 w 3509775"/>
              <a:gd name="connsiteY0" fmla="*/ 0 h 1983075"/>
              <a:gd name="connsiteX1" fmla="*/ 3509775 w 3509775"/>
              <a:gd name="connsiteY1" fmla="*/ 0 h 1983075"/>
              <a:gd name="connsiteX2" fmla="*/ 3509775 w 3509775"/>
              <a:gd name="connsiteY2" fmla="*/ 1983075 h 1983075"/>
              <a:gd name="connsiteX3" fmla="*/ 0 w 3509775"/>
              <a:gd name="connsiteY3" fmla="*/ 1983075 h 1983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09775" h="1983075">
                <a:moveTo>
                  <a:pt x="0" y="0"/>
                </a:moveTo>
                <a:lnTo>
                  <a:pt x="3509775" y="0"/>
                </a:lnTo>
                <a:lnTo>
                  <a:pt x="3509775" y="1983075"/>
                </a:lnTo>
                <a:lnTo>
                  <a:pt x="0" y="198307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44" name="Title 6">
            <a:extLst>
              <a:ext uri="{FF2B5EF4-FFF2-40B4-BE49-F238E27FC236}">
                <a16:creationId xmlns:a16="http://schemas.microsoft.com/office/drawing/2014/main" id="{67A404EB-B058-4F1D-AE38-8A63F97D85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527905"/>
            <a:ext cx="10922000" cy="502749"/>
          </a:xfrm>
        </p:spPr>
        <p:txBody>
          <a:bodyPr/>
          <a:lstStyle>
            <a:lvl1pPr algn="ctr">
              <a:defRPr sz="2800">
                <a:latin typeface="Raleway Black" panose="020B0A03030101060003" pitchFamily="34" charset="0"/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7718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41_Full Image without Header &amp;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85FB8A4C-A29B-4465-B7AD-C279CEA22AB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70521" y="2227999"/>
            <a:ext cx="4520149" cy="2553951"/>
          </a:xfrm>
          <a:custGeom>
            <a:avLst/>
            <a:gdLst>
              <a:gd name="connsiteX0" fmla="*/ 0 w 3509775"/>
              <a:gd name="connsiteY0" fmla="*/ 0 h 1983075"/>
              <a:gd name="connsiteX1" fmla="*/ 3509775 w 3509775"/>
              <a:gd name="connsiteY1" fmla="*/ 0 h 1983075"/>
              <a:gd name="connsiteX2" fmla="*/ 3509775 w 3509775"/>
              <a:gd name="connsiteY2" fmla="*/ 1983075 h 1983075"/>
              <a:gd name="connsiteX3" fmla="*/ 0 w 3509775"/>
              <a:gd name="connsiteY3" fmla="*/ 1983075 h 1983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09775" h="1983075">
                <a:moveTo>
                  <a:pt x="0" y="0"/>
                </a:moveTo>
                <a:lnTo>
                  <a:pt x="3509775" y="0"/>
                </a:lnTo>
                <a:lnTo>
                  <a:pt x="3509775" y="1983075"/>
                </a:lnTo>
                <a:lnTo>
                  <a:pt x="0" y="198307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44" name="Title 6">
            <a:extLst>
              <a:ext uri="{FF2B5EF4-FFF2-40B4-BE49-F238E27FC236}">
                <a16:creationId xmlns:a16="http://schemas.microsoft.com/office/drawing/2014/main" id="{67A404EB-B058-4F1D-AE38-8A63F97D85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527905"/>
            <a:ext cx="10922000" cy="502749"/>
          </a:xfrm>
        </p:spPr>
        <p:txBody>
          <a:bodyPr/>
          <a:lstStyle>
            <a:lvl1pPr algn="ctr">
              <a:defRPr sz="2800">
                <a:latin typeface="Raleway Black" panose="020B0A03030101060003" pitchFamily="34" charset="0"/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03082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42_Full Image without Header &amp;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FAFA5047-AC9C-4EBC-ADEF-8D058B2BE567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9101470" y="2573917"/>
            <a:ext cx="1746749" cy="3090158"/>
          </a:xfrm>
          <a:custGeom>
            <a:avLst/>
            <a:gdLst>
              <a:gd name="connsiteX0" fmla="*/ 0 w 1746749"/>
              <a:gd name="connsiteY0" fmla="*/ 0 h 3090158"/>
              <a:gd name="connsiteX1" fmla="*/ 1746749 w 1746749"/>
              <a:gd name="connsiteY1" fmla="*/ 0 h 3090158"/>
              <a:gd name="connsiteX2" fmla="*/ 1746749 w 1746749"/>
              <a:gd name="connsiteY2" fmla="*/ 3090158 h 3090158"/>
              <a:gd name="connsiteX3" fmla="*/ 0 w 1746749"/>
              <a:gd name="connsiteY3" fmla="*/ 3090158 h 3090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46749" h="3090158">
                <a:moveTo>
                  <a:pt x="0" y="0"/>
                </a:moveTo>
                <a:lnTo>
                  <a:pt x="1746749" y="0"/>
                </a:lnTo>
                <a:lnTo>
                  <a:pt x="1746749" y="3090158"/>
                </a:lnTo>
                <a:lnTo>
                  <a:pt x="0" y="3090158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FontTx/>
              <a:buNone/>
              <a:defRPr sz="1200"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2A1ABE07-FC8E-48A8-89E5-8A5539866E02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715737" y="2573917"/>
            <a:ext cx="1746749" cy="3090158"/>
          </a:xfrm>
          <a:custGeom>
            <a:avLst/>
            <a:gdLst>
              <a:gd name="connsiteX0" fmla="*/ 0 w 1746749"/>
              <a:gd name="connsiteY0" fmla="*/ 0 h 3090158"/>
              <a:gd name="connsiteX1" fmla="*/ 1746749 w 1746749"/>
              <a:gd name="connsiteY1" fmla="*/ 0 h 3090158"/>
              <a:gd name="connsiteX2" fmla="*/ 1746749 w 1746749"/>
              <a:gd name="connsiteY2" fmla="*/ 3090158 h 3090158"/>
              <a:gd name="connsiteX3" fmla="*/ 0 w 1746749"/>
              <a:gd name="connsiteY3" fmla="*/ 3090158 h 3090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46749" h="3090158">
                <a:moveTo>
                  <a:pt x="0" y="0"/>
                </a:moveTo>
                <a:lnTo>
                  <a:pt x="1746749" y="0"/>
                </a:lnTo>
                <a:lnTo>
                  <a:pt x="1746749" y="3090158"/>
                </a:lnTo>
                <a:lnTo>
                  <a:pt x="0" y="3090158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FontTx/>
              <a:buNone/>
              <a:defRPr sz="1200"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7C391202-5AAA-4798-B815-603480EF1977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7224176" y="2181431"/>
            <a:ext cx="2115605" cy="3650723"/>
          </a:xfrm>
          <a:custGeom>
            <a:avLst/>
            <a:gdLst>
              <a:gd name="connsiteX0" fmla="*/ 0 w 2115605"/>
              <a:gd name="connsiteY0" fmla="*/ 0 h 3650723"/>
              <a:gd name="connsiteX1" fmla="*/ 2115605 w 2115605"/>
              <a:gd name="connsiteY1" fmla="*/ 0 h 3650723"/>
              <a:gd name="connsiteX2" fmla="*/ 2115605 w 2115605"/>
              <a:gd name="connsiteY2" fmla="*/ 3650723 h 3650723"/>
              <a:gd name="connsiteX3" fmla="*/ 0 w 2115605"/>
              <a:gd name="connsiteY3" fmla="*/ 3650723 h 3650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15605" h="3650723">
                <a:moveTo>
                  <a:pt x="0" y="0"/>
                </a:moveTo>
                <a:lnTo>
                  <a:pt x="2115605" y="0"/>
                </a:lnTo>
                <a:lnTo>
                  <a:pt x="2115605" y="3650723"/>
                </a:lnTo>
                <a:lnTo>
                  <a:pt x="0" y="3650723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FontTx/>
              <a:buNone/>
              <a:defRPr sz="1200"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44" name="Title 6">
            <a:extLst>
              <a:ext uri="{FF2B5EF4-FFF2-40B4-BE49-F238E27FC236}">
                <a16:creationId xmlns:a16="http://schemas.microsoft.com/office/drawing/2014/main" id="{67A404EB-B058-4F1D-AE38-8A63F97D85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527905"/>
            <a:ext cx="10922000" cy="502749"/>
          </a:xfrm>
        </p:spPr>
        <p:txBody>
          <a:bodyPr/>
          <a:lstStyle>
            <a:lvl1pPr algn="ctr">
              <a:defRPr sz="2800">
                <a:latin typeface="Raleway Black" panose="020B0A03030101060003" pitchFamily="34" charset="0"/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69482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44_Full Image without Header &amp;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35BAE8F-D335-4141-AC68-8FBE42FCE865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0" y="1812080"/>
            <a:ext cx="3744416" cy="5045920"/>
          </a:xfrm>
          <a:custGeom>
            <a:avLst/>
            <a:gdLst>
              <a:gd name="connsiteX0" fmla="*/ 0 w 3744416"/>
              <a:gd name="connsiteY0" fmla="*/ 0 h 5045920"/>
              <a:gd name="connsiteX1" fmla="*/ 3120334 w 3744416"/>
              <a:gd name="connsiteY1" fmla="*/ 0 h 5045920"/>
              <a:gd name="connsiteX2" fmla="*/ 3744416 w 3744416"/>
              <a:gd name="connsiteY2" fmla="*/ 624082 h 5045920"/>
              <a:gd name="connsiteX3" fmla="*/ 3744416 w 3744416"/>
              <a:gd name="connsiteY3" fmla="*/ 5045920 h 5045920"/>
              <a:gd name="connsiteX4" fmla="*/ 0 w 3744416"/>
              <a:gd name="connsiteY4" fmla="*/ 5045920 h 5045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44416" h="5045920">
                <a:moveTo>
                  <a:pt x="0" y="0"/>
                </a:moveTo>
                <a:lnTo>
                  <a:pt x="3120334" y="0"/>
                </a:lnTo>
                <a:cubicBezTo>
                  <a:pt x="3465005" y="0"/>
                  <a:pt x="3744416" y="279411"/>
                  <a:pt x="3744416" y="624082"/>
                </a:cubicBezTo>
                <a:lnTo>
                  <a:pt x="3744416" y="5045920"/>
                </a:lnTo>
                <a:lnTo>
                  <a:pt x="0" y="504592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FontTx/>
              <a:buNone/>
              <a:defRPr sz="1200"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44" name="Title 6">
            <a:extLst>
              <a:ext uri="{FF2B5EF4-FFF2-40B4-BE49-F238E27FC236}">
                <a16:creationId xmlns:a16="http://schemas.microsoft.com/office/drawing/2014/main" id="{67A404EB-B058-4F1D-AE38-8A63F97D85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527905"/>
            <a:ext cx="10922000" cy="502749"/>
          </a:xfrm>
        </p:spPr>
        <p:txBody>
          <a:bodyPr/>
          <a:lstStyle>
            <a:lvl1pPr algn="l">
              <a:defRPr sz="2800">
                <a:latin typeface="Raleway Black" panose="020B0A03030101060003" pitchFamily="34" charset="0"/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35559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43_Full Image without Header &amp;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298511AF-1176-4912-B5A2-C55D39AB80CB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5467350" y="1873420"/>
            <a:ext cx="4362450" cy="2472571"/>
          </a:xfrm>
          <a:custGeom>
            <a:avLst/>
            <a:gdLst>
              <a:gd name="connsiteX0" fmla="*/ 0 w 4362450"/>
              <a:gd name="connsiteY0" fmla="*/ 0 h 2472571"/>
              <a:gd name="connsiteX1" fmla="*/ 4362450 w 4362450"/>
              <a:gd name="connsiteY1" fmla="*/ 0 h 2472571"/>
              <a:gd name="connsiteX2" fmla="*/ 4362450 w 4362450"/>
              <a:gd name="connsiteY2" fmla="*/ 2472571 h 2472571"/>
              <a:gd name="connsiteX3" fmla="*/ 0 w 4362450"/>
              <a:gd name="connsiteY3" fmla="*/ 2472571 h 2472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62450" h="2472571">
                <a:moveTo>
                  <a:pt x="0" y="0"/>
                </a:moveTo>
                <a:lnTo>
                  <a:pt x="4362450" y="0"/>
                </a:lnTo>
                <a:lnTo>
                  <a:pt x="4362450" y="2472571"/>
                </a:lnTo>
                <a:lnTo>
                  <a:pt x="0" y="2472571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FontTx/>
              <a:buNone/>
              <a:defRPr sz="1200"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14" name="Picture Placeholder 8">
            <a:extLst>
              <a:ext uri="{FF2B5EF4-FFF2-40B4-BE49-F238E27FC236}">
                <a16:creationId xmlns:a16="http://schemas.microsoft.com/office/drawing/2014/main" id="{A9C7832B-17BF-4B39-A8A8-C4DCA1F36FC2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8910898" y="3723650"/>
            <a:ext cx="3765565" cy="2357657"/>
          </a:xfrm>
          <a:custGeom>
            <a:avLst/>
            <a:gdLst>
              <a:gd name="connsiteX0" fmla="*/ 0 w 3765565"/>
              <a:gd name="connsiteY0" fmla="*/ 0 h 2357657"/>
              <a:gd name="connsiteX1" fmla="*/ 3765565 w 3765565"/>
              <a:gd name="connsiteY1" fmla="*/ 0 h 2357657"/>
              <a:gd name="connsiteX2" fmla="*/ 3765565 w 3765565"/>
              <a:gd name="connsiteY2" fmla="*/ 2357657 h 2357657"/>
              <a:gd name="connsiteX3" fmla="*/ 0 w 3765565"/>
              <a:gd name="connsiteY3" fmla="*/ 2357657 h 2357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65565" h="2357657">
                <a:moveTo>
                  <a:pt x="0" y="0"/>
                </a:moveTo>
                <a:lnTo>
                  <a:pt x="3765565" y="0"/>
                </a:lnTo>
                <a:lnTo>
                  <a:pt x="3765565" y="2357657"/>
                </a:lnTo>
                <a:lnTo>
                  <a:pt x="0" y="2357657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FontTx/>
              <a:buNone/>
              <a:defRPr sz="1200"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15" name="Picture Placeholder 10">
            <a:extLst>
              <a:ext uri="{FF2B5EF4-FFF2-40B4-BE49-F238E27FC236}">
                <a16:creationId xmlns:a16="http://schemas.microsoft.com/office/drawing/2014/main" id="{B2F2F68A-1775-4FDF-8463-3031D6325B3F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5940636" y="5248278"/>
            <a:ext cx="588168" cy="1027670"/>
          </a:xfrm>
          <a:custGeom>
            <a:avLst/>
            <a:gdLst>
              <a:gd name="connsiteX0" fmla="*/ 0 w 588168"/>
              <a:gd name="connsiteY0" fmla="*/ 0 h 1027670"/>
              <a:gd name="connsiteX1" fmla="*/ 588168 w 588168"/>
              <a:gd name="connsiteY1" fmla="*/ 0 h 1027670"/>
              <a:gd name="connsiteX2" fmla="*/ 588168 w 588168"/>
              <a:gd name="connsiteY2" fmla="*/ 1027670 h 1027670"/>
              <a:gd name="connsiteX3" fmla="*/ 0 w 588168"/>
              <a:gd name="connsiteY3" fmla="*/ 1027670 h 10276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8168" h="1027670">
                <a:moveTo>
                  <a:pt x="0" y="0"/>
                </a:moveTo>
                <a:lnTo>
                  <a:pt x="588168" y="0"/>
                </a:lnTo>
                <a:lnTo>
                  <a:pt x="588168" y="1027670"/>
                </a:lnTo>
                <a:lnTo>
                  <a:pt x="0" y="102767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FontTx/>
              <a:buNone/>
              <a:defRPr sz="1200"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16" name="Picture Placeholder 12">
            <a:extLst>
              <a:ext uri="{FF2B5EF4-FFF2-40B4-BE49-F238E27FC236}">
                <a16:creationId xmlns:a16="http://schemas.microsoft.com/office/drawing/2014/main" id="{B1E24573-CCF3-4082-8EB6-9FC6D2593147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4616632" y="3723810"/>
            <a:ext cx="1479368" cy="1963119"/>
          </a:xfrm>
          <a:custGeom>
            <a:avLst/>
            <a:gdLst>
              <a:gd name="connsiteX0" fmla="*/ 0 w 1479368"/>
              <a:gd name="connsiteY0" fmla="*/ 0 h 1963119"/>
              <a:gd name="connsiteX1" fmla="*/ 1479368 w 1479368"/>
              <a:gd name="connsiteY1" fmla="*/ 0 h 1963119"/>
              <a:gd name="connsiteX2" fmla="*/ 1479368 w 1479368"/>
              <a:gd name="connsiteY2" fmla="*/ 1963119 h 1963119"/>
              <a:gd name="connsiteX3" fmla="*/ 0 w 1479368"/>
              <a:gd name="connsiteY3" fmla="*/ 1963119 h 1963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79368" h="1963119">
                <a:moveTo>
                  <a:pt x="0" y="0"/>
                </a:moveTo>
                <a:lnTo>
                  <a:pt x="1479368" y="0"/>
                </a:lnTo>
                <a:lnTo>
                  <a:pt x="1479368" y="1963119"/>
                </a:lnTo>
                <a:lnTo>
                  <a:pt x="0" y="1963119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FontTx/>
              <a:buNone/>
              <a:defRPr sz="1200"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44" name="Title 6">
            <a:extLst>
              <a:ext uri="{FF2B5EF4-FFF2-40B4-BE49-F238E27FC236}">
                <a16:creationId xmlns:a16="http://schemas.microsoft.com/office/drawing/2014/main" id="{67A404EB-B058-4F1D-AE38-8A63F97D85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527905"/>
            <a:ext cx="10922000" cy="502749"/>
          </a:xfrm>
        </p:spPr>
        <p:txBody>
          <a:bodyPr/>
          <a:lstStyle>
            <a:lvl1pPr algn="ctr">
              <a:defRPr sz="2800">
                <a:latin typeface="Raleway Black" panose="020B0A03030101060003" pitchFamily="34" charset="0"/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56747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27_Full Image without Header &amp;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icture Placeholder 52">
            <a:extLst>
              <a:ext uri="{FF2B5EF4-FFF2-40B4-BE49-F238E27FC236}">
                <a16:creationId xmlns:a16="http://schemas.microsoft.com/office/drawing/2014/main" id="{B8C230CC-6DB5-426D-A679-7559175EE09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936207" y="3196743"/>
            <a:ext cx="889000" cy="854075"/>
          </a:xfrm>
          <a:custGeom>
            <a:avLst/>
            <a:gdLst>
              <a:gd name="connsiteX0" fmla="*/ 78972 w 889000"/>
              <a:gd name="connsiteY0" fmla="*/ 0 h 854075"/>
              <a:gd name="connsiteX1" fmla="*/ 810028 w 889000"/>
              <a:gd name="connsiteY1" fmla="*/ 0 h 854075"/>
              <a:gd name="connsiteX2" fmla="*/ 889000 w 889000"/>
              <a:gd name="connsiteY2" fmla="*/ 79081 h 854075"/>
              <a:gd name="connsiteX3" fmla="*/ 889000 w 889000"/>
              <a:gd name="connsiteY3" fmla="*/ 774994 h 854075"/>
              <a:gd name="connsiteX4" fmla="*/ 810028 w 889000"/>
              <a:gd name="connsiteY4" fmla="*/ 854075 h 854075"/>
              <a:gd name="connsiteX5" fmla="*/ 78972 w 889000"/>
              <a:gd name="connsiteY5" fmla="*/ 854075 h 854075"/>
              <a:gd name="connsiteX6" fmla="*/ 0 w 889000"/>
              <a:gd name="connsiteY6" fmla="*/ 774994 h 854075"/>
              <a:gd name="connsiteX7" fmla="*/ 0 w 889000"/>
              <a:gd name="connsiteY7" fmla="*/ 79081 h 854075"/>
              <a:gd name="connsiteX8" fmla="*/ 78972 w 889000"/>
              <a:gd name="connsiteY8" fmla="*/ 0 h 854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000" h="854075">
                <a:moveTo>
                  <a:pt x="78972" y="0"/>
                </a:moveTo>
                <a:cubicBezTo>
                  <a:pt x="810028" y="0"/>
                  <a:pt x="810028" y="0"/>
                  <a:pt x="810028" y="0"/>
                </a:cubicBezTo>
                <a:cubicBezTo>
                  <a:pt x="855155" y="0"/>
                  <a:pt x="889000" y="36151"/>
                  <a:pt x="889000" y="79081"/>
                </a:cubicBezTo>
                <a:lnTo>
                  <a:pt x="889000" y="774994"/>
                </a:lnTo>
                <a:cubicBezTo>
                  <a:pt x="889000" y="817924"/>
                  <a:pt x="855155" y="854075"/>
                  <a:pt x="810028" y="854075"/>
                </a:cubicBezTo>
                <a:cubicBezTo>
                  <a:pt x="78972" y="854075"/>
                  <a:pt x="78972" y="854075"/>
                  <a:pt x="78972" y="854075"/>
                </a:cubicBezTo>
                <a:cubicBezTo>
                  <a:pt x="33845" y="854075"/>
                  <a:pt x="0" y="817924"/>
                  <a:pt x="0" y="774994"/>
                </a:cubicBezTo>
                <a:cubicBezTo>
                  <a:pt x="0" y="79081"/>
                  <a:pt x="0" y="79081"/>
                  <a:pt x="0" y="79081"/>
                </a:cubicBezTo>
                <a:cubicBezTo>
                  <a:pt x="0" y="36151"/>
                  <a:pt x="33845" y="0"/>
                  <a:pt x="7897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52" name="Picture Placeholder 51">
            <a:extLst>
              <a:ext uri="{FF2B5EF4-FFF2-40B4-BE49-F238E27FC236}">
                <a16:creationId xmlns:a16="http://schemas.microsoft.com/office/drawing/2014/main" id="{DF42A610-B84B-4911-8BEE-C06D295CE08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342982" y="3196743"/>
            <a:ext cx="889000" cy="854075"/>
          </a:xfrm>
          <a:custGeom>
            <a:avLst/>
            <a:gdLst>
              <a:gd name="connsiteX0" fmla="*/ 78972 w 889000"/>
              <a:gd name="connsiteY0" fmla="*/ 0 h 854075"/>
              <a:gd name="connsiteX1" fmla="*/ 810028 w 889000"/>
              <a:gd name="connsiteY1" fmla="*/ 0 h 854075"/>
              <a:gd name="connsiteX2" fmla="*/ 889000 w 889000"/>
              <a:gd name="connsiteY2" fmla="*/ 79081 h 854075"/>
              <a:gd name="connsiteX3" fmla="*/ 889000 w 889000"/>
              <a:gd name="connsiteY3" fmla="*/ 774994 h 854075"/>
              <a:gd name="connsiteX4" fmla="*/ 810028 w 889000"/>
              <a:gd name="connsiteY4" fmla="*/ 854075 h 854075"/>
              <a:gd name="connsiteX5" fmla="*/ 78972 w 889000"/>
              <a:gd name="connsiteY5" fmla="*/ 854075 h 854075"/>
              <a:gd name="connsiteX6" fmla="*/ 0 w 889000"/>
              <a:gd name="connsiteY6" fmla="*/ 774994 h 854075"/>
              <a:gd name="connsiteX7" fmla="*/ 0 w 889000"/>
              <a:gd name="connsiteY7" fmla="*/ 79081 h 854075"/>
              <a:gd name="connsiteX8" fmla="*/ 78972 w 889000"/>
              <a:gd name="connsiteY8" fmla="*/ 0 h 854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000" h="854075">
                <a:moveTo>
                  <a:pt x="78972" y="0"/>
                </a:moveTo>
                <a:cubicBezTo>
                  <a:pt x="810028" y="0"/>
                  <a:pt x="810028" y="0"/>
                  <a:pt x="810028" y="0"/>
                </a:cubicBezTo>
                <a:cubicBezTo>
                  <a:pt x="855155" y="0"/>
                  <a:pt x="889000" y="36151"/>
                  <a:pt x="889000" y="79081"/>
                </a:cubicBezTo>
                <a:lnTo>
                  <a:pt x="889000" y="774994"/>
                </a:lnTo>
                <a:cubicBezTo>
                  <a:pt x="889000" y="817924"/>
                  <a:pt x="855155" y="854075"/>
                  <a:pt x="810028" y="854075"/>
                </a:cubicBezTo>
                <a:cubicBezTo>
                  <a:pt x="78972" y="854075"/>
                  <a:pt x="78972" y="854075"/>
                  <a:pt x="78972" y="854075"/>
                </a:cubicBezTo>
                <a:cubicBezTo>
                  <a:pt x="33845" y="854075"/>
                  <a:pt x="0" y="817924"/>
                  <a:pt x="0" y="774994"/>
                </a:cubicBezTo>
                <a:cubicBezTo>
                  <a:pt x="0" y="79081"/>
                  <a:pt x="0" y="79081"/>
                  <a:pt x="0" y="79081"/>
                </a:cubicBezTo>
                <a:cubicBezTo>
                  <a:pt x="0" y="36151"/>
                  <a:pt x="33845" y="0"/>
                  <a:pt x="7897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id="{54DC6916-3188-4B5A-BADA-B63D19F839D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638007" y="4830243"/>
            <a:ext cx="889000" cy="854075"/>
          </a:xfrm>
          <a:custGeom>
            <a:avLst/>
            <a:gdLst>
              <a:gd name="connsiteX0" fmla="*/ 78972 w 889000"/>
              <a:gd name="connsiteY0" fmla="*/ 0 h 854075"/>
              <a:gd name="connsiteX1" fmla="*/ 810028 w 889000"/>
              <a:gd name="connsiteY1" fmla="*/ 0 h 854075"/>
              <a:gd name="connsiteX2" fmla="*/ 889000 w 889000"/>
              <a:gd name="connsiteY2" fmla="*/ 79081 h 854075"/>
              <a:gd name="connsiteX3" fmla="*/ 889000 w 889000"/>
              <a:gd name="connsiteY3" fmla="*/ 774994 h 854075"/>
              <a:gd name="connsiteX4" fmla="*/ 810028 w 889000"/>
              <a:gd name="connsiteY4" fmla="*/ 854075 h 854075"/>
              <a:gd name="connsiteX5" fmla="*/ 78972 w 889000"/>
              <a:gd name="connsiteY5" fmla="*/ 854075 h 854075"/>
              <a:gd name="connsiteX6" fmla="*/ 0 w 889000"/>
              <a:gd name="connsiteY6" fmla="*/ 774994 h 854075"/>
              <a:gd name="connsiteX7" fmla="*/ 0 w 889000"/>
              <a:gd name="connsiteY7" fmla="*/ 79081 h 854075"/>
              <a:gd name="connsiteX8" fmla="*/ 78972 w 889000"/>
              <a:gd name="connsiteY8" fmla="*/ 0 h 854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000" h="854075">
                <a:moveTo>
                  <a:pt x="78972" y="0"/>
                </a:moveTo>
                <a:cubicBezTo>
                  <a:pt x="810028" y="0"/>
                  <a:pt x="810028" y="0"/>
                  <a:pt x="810028" y="0"/>
                </a:cubicBezTo>
                <a:cubicBezTo>
                  <a:pt x="855155" y="0"/>
                  <a:pt x="889000" y="36152"/>
                  <a:pt x="889000" y="79081"/>
                </a:cubicBezTo>
                <a:lnTo>
                  <a:pt x="889000" y="774994"/>
                </a:lnTo>
                <a:cubicBezTo>
                  <a:pt x="889000" y="817924"/>
                  <a:pt x="855155" y="854075"/>
                  <a:pt x="810028" y="854075"/>
                </a:cubicBezTo>
                <a:cubicBezTo>
                  <a:pt x="78972" y="854075"/>
                  <a:pt x="78972" y="854075"/>
                  <a:pt x="78972" y="854075"/>
                </a:cubicBezTo>
                <a:cubicBezTo>
                  <a:pt x="33845" y="854075"/>
                  <a:pt x="0" y="817924"/>
                  <a:pt x="0" y="774994"/>
                </a:cubicBezTo>
                <a:cubicBezTo>
                  <a:pt x="0" y="79081"/>
                  <a:pt x="0" y="79081"/>
                  <a:pt x="0" y="79081"/>
                </a:cubicBezTo>
                <a:cubicBezTo>
                  <a:pt x="0" y="36152"/>
                  <a:pt x="33845" y="0"/>
                  <a:pt x="7897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55" name="Picture Placeholder 54">
            <a:extLst>
              <a:ext uri="{FF2B5EF4-FFF2-40B4-BE49-F238E27FC236}">
                <a16:creationId xmlns:a16="http://schemas.microsoft.com/office/drawing/2014/main" id="{5659D82D-F5F0-443A-A65D-691978793F3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913982" y="4830243"/>
            <a:ext cx="889000" cy="854075"/>
          </a:xfrm>
          <a:custGeom>
            <a:avLst/>
            <a:gdLst>
              <a:gd name="connsiteX0" fmla="*/ 78972 w 889000"/>
              <a:gd name="connsiteY0" fmla="*/ 0 h 854075"/>
              <a:gd name="connsiteX1" fmla="*/ 810028 w 889000"/>
              <a:gd name="connsiteY1" fmla="*/ 0 h 854075"/>
              <a:gd name="connsiteX2" fmla="*/ 889000 w 889000"/>
              <a:gd name="connsiteY2" fmla="*/ 79081 h 854075"/>
              <a:gd name="connsiteX3" fmla="*/ 889000 w 889000"/>
              <a:gd name="connsiteY3" fmla="*/ 774994 h 854075"/>
              <a:gd name="connsiteX4" fmla="*/ 810028 w 889000"/>
              <a:gd name="connsiteY4" fmla="*/ 854075 h 854075"/>
              <a:gd name="connsiteX5" fmla="*/ 78972 w 889000"/>
              <a:gd name="connsiteY5" fmla="*/ 854075 h 854075"/>
              <a:gd name="connsiteX6" fmla="*/ 0 w 889000"/>
              <a:gd name="connsiteY6" fmla="*/ 774994 h 854075"/>
              <a:gd name="connsiteX7" fmla="*/ 0 w 889000"/>
              <a:gd name="connsiteY7" fmla="*/ 79081 h 854075"/>
              <a:gd name="connsiteX8" fmla="*/ 78972 w 889000"/>
              <a:gd name="connsiteY8" fmla="*/ 0 h 854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000" h="854075">
                <a:moveTo>
                  <a:pt x="78972" y="0"/>
                </a:moveTo>
                <a:cubicBezTo>
                  <a:pt x="810028" y="0"/>
                  <a:pt x="810028" y="0"/>
                  <a:pt x="810028" y="0"/>
                </a:cubicBezTo>
                <a:cubicBezTo>
                  <a:pt x="855155" y="0"/>
                  <a:pt x="889000" y="36152"/>
                  <a:pt x="889000" y="79081"/>
                </a:cubicBezTo>
                <a:lnTo>
                  <a:pt x="889000" y="774994"/>
                </a:lnTo>
                <a:cubicBezTo>
                  <a:pt x="889000" y="817924"/>
                  <a:pt x="855155" y="854075"/>
                  <a:pt x="810028" y="854075"/>
                </a:cubicBezTo>
                <a:cubicBezTo>
                  <a:pt x="78972" y="854075"/>
                  <a:pt x="78972" y="854075"/>
                  <a:pt x="78972" y="854075"/>
                </a:cubicBezTo>
                <a:cubicBezTo>
                  <a:pt x="33845" y="854075"/>
                  <a:pt x="0" y="817924"/>
                  <a:pt x="0" y="774994"/>
                </a:cubicBezTo>
                <a:cubicBezTo>
                  <a:pt x="0" y="79081"/>
                  <a:pt x="0" y="79081"/>
                  <a:pt x="0" y="79081"/>
                </a:cubicBezTo>
                <a:cubicBezTo>
                  <a:pt x="0" y="36152"/>
                  <a:pt x="33845" y="0"/>
                  <a:pt x="7897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54" name="Picture Placeholder 53">
            <a:extLst>
              <a:ext uri="{FF2B5EF4-FFF2-40B4-BE49-F238E27FC236}">
                <a16:creationId xmlns:a16="http://schemas.microsoft.com/office/drawing/2014/main" id="{36521860-067A-4C25-97A4-B1A0D4AE407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2240757" y="4830243"/>
            <a:ext cx="889000" cy="854075"/>
          </a:xfrm>
          <a:custGeom>
            <a:avLst/>
            <a:gdLst>
              <a:gd name="connsiteX0" fmla="*/ 78972 w 889000"/>
              <a:gd name="connsiteY0" fmla="*/ 0 h 854075"/>
              <a:gd name="connsiteX1" fmla="*/ 810028 w 889000"/>
              <a:gd name="connsiteY1" fmla="*/ 0 h 854075"/>
              <a:gd name="connsiteX2" fmla="*/ 889000 w 889000"/>
              <a:gd name="connsiteY2" fmla="*/ 79081 h 854075"/>
              <a:gd name="connsiteX3" fmla="*/ 889000 w 889000"/>
              <a:gd name="connsiteY3" fmla="*/ 774994 h 854075"/>
              <a:gd name="connsiteX4" fmla="*/ 810028 w 889000"/>
              <a:gd name="connsiteY4" fmla="*/ 854075 h 854075"/>
              <a:gd name="connsiteX5" fmla="*/ 78972 w 889000"/>
              <a:gd name="connsiteY5" fmla="*/ 854075 h 854075"/>
              <a:gd name="connsiteX6" fmla="*/ 0 w 889000"/>
              <a:gd name="connsiteY6" fmla="*/ 774994 h 854075"/>
              <a:gd name="connsiteX7" fmla="*/ 0 w 889000"/>
              <a:gd name="connsiteY7" fmla="*/ 79081 h 854075"/>
              <a:gd name="connsiteX8" fmla="*/ 78972 w 889000"/>
              <a:gd name="connsiteY8" fmla="*/ 0 h 854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000" h="854075">
                <a:moveTo>
                  <a:pt x="78972" y="0"/>
                </a:moveTo>
                <a:cubicBezTo>
                  <a:pt x="810028" y="0"/>
                  <a:pt x="810028" y="0"/>
                  <a:pt x="810028" y="0"/>
                </a:cubicBezTo>
                <a:cubicBezTo>
                  <a:pt x="855155" y="0"/>
                  <a:pt x="889000" y="36152"/>
                  <a:pt x="889000" y="79081"/>
                </a:cubicBezTo>
                <a:lnTo>
                  <a:pt x="889000" y="774994"/>
                </a:lnTo>
                <a:cubicBezTo>
                  <a:pt x="889000" y="817924"/>
                  <a:pt x="855155" y="854075"/>
                  <a:pt x="810028" y="854075"/>
                </a:cubicBezTo>
                <a:cubicBezTo>
                  <a:pt x="78972" y="854075"/>
                  <a:pt x="78972" y="854075"/>
                  <a:pt x="78972" y="854075"/>
                </a:cubicBezTo>
                <a:cubicBezTo>
                  <a:pt x="33845" y="854075"/>
                  <a:pt x="0" y="817924"/>
                  <a:pt x="0" y="774994"/>
                </a:cubicBezTo>
                <a:cubicBezTo>
                  <a:pt x="0" y="79081"/>
                  <a:pt x="0" y="79081"/>
                  <a:pt x="0" y="79081"/>
                </a:cubicBezTo>
                <a:cubicBezTo>
                  <a:pt x="0" y="36152"/>
                  <a:pt x="33845" y="0"/>
                  <a:pt x="7897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57" name="Picture Placeholder 56">
            <a:extLst>
              <a:ext uri="{FF2B5EF4-FFF2-40B4-BE49-F238E27FC236}">
                <a16:creationId xmlns:a16="http://schemas.microsoft.com/office/drawing/2014/main" id="{89CC740B-A1B9-44F0-982A-E540261C9E9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342982" y="4830243"/>
            <a:ext cx="889000" cy="854075"/>
          </a:xfrm>
          <a:custGeom>
            <a:avLst/>
            <a:gdLst>
              <a:gd name="connsiteX0" fmla="*/ 78972 w 889000"/>
              <a:gd name="connsiteY0" fmla="*/ 0 h 854075"/>
              <a:gd name="connsiteX1" fmla="*/ 810028 w 889000"/>
              <a:gd name="connsiteY1" fmla="*/ 0 h 854075"/>
              <a:gd name="connsiteX2" fmla="*/ 889000 w 889000"/>
              <a:gd name="connsiteY2" fmla="*/ 79081 h 854075"/>
              <a:gd name="connsiteX3" fmla="*/ 889000 w 889000"/>
              <a:gd name="connsiteY3" fmla="*/ 774994 h 854075"/>
              <a:gd name="connsiteX4" fmla="*/ 810028 w 889000"/>
              <a:gd name="connsiteY4" fmla="*/ 854075 h 854075"/>
              <a:gd name="connsiteX5" fmla="*/ 78972 w 889000"/>
              <a:gd name="connsiteY5" fmla="*/ 854075 h 854075"/>
              <a:gd name="connsiteX6" fmla="*/ 0 w 889000"/>
              <a:gd name="connsiteY6" fmla="*/ 774994 h 854075"/>
              <a:gd name="connsiteX7" fmla="*/ 0 w 889000"/>
              <a:gd name="connsiteY7" fmla="*/ 79081 h 854075"/>
              <a:gd name="connsiteX8" fmla="*/ 78972 w 889000"/>
              <a:gd name="connsiteY8" fmla="*/ 0 h 854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000" h="854075">
                <a:moveTo>
                  <a:pt x="78972" y="0"/>
                </a:moveTo>
                <a:cubicBezTo>
                  <a:pt x="810028" y="0"/>
                  <a:pt x="810028" y="0"/>
                  <a:pt x="810028" y="0"/>
                </a:cubicBezTo>
                <a:cubicBezTo>
                  <a:pt x="855155" y="0"/>
                  <a:pt x="889000" y="36152"/>
                  <a:pt x="889000" y="79081"/>
                </a:cubicBezTo>
                <a:lnTo>
                  <a:pt x="889000" y="774994"/>
                </a:lnTo>
                <a:cubicBezTo>
                  <a:pt x="889000" y="817924"/>
                  <a:pt x="855155" y="854075"/>
                  <a:pt x="810028" y="854075"/>
                </a:cubicBezTo>
                <a:cubicBezTo>
                  <a:pt x="78972" y="854075"/>
                  <a:pt x="78972" y="854075"/>
                  <a:pt x="78972" y="854075"/>
                </a:cubicBezTo>
                <a:cubicBezTo>
                  <a:pt x="33845" y="854075"/>
                  <a:pt x="0" y="817924"/>
                  <a:pt x="0" y="774994"/>
                </a:cubicBezTo>
                <a:cubicBezTo>
                  <a:pt x="0" y="79081"/>
                  <a:pt x="0" y="79081"/>
                  <a:pt x="0" y="79081"/>
                </a:cubicBezTo>
                <a:cubicBezTo>
                  <a:pt x="0" y="36152"/>
                  <a:pt x="33845" y="0"/>
                  <a:pt x="7897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58" name="Picture Placeholder 57">
            <a:extLst>
              <a:ext uri="{FF2B5EF4-FFF2-40B4-BE49-F238E27FC236}">
                <a16:creationId xmlns:a16="http://schemas.microsoft.com/office/drawing/2014/main" id="{F99E935F-C88A-4CA0-AD7F-9856E515CA1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062244" y="4830243"/>
            <a:ext cx="889000" cy="854075"/>
          </a:xfrm>
          <a:custGeom>
            <a:avLst/>
            <a:gdLst>
              <a:gd name="connsiteX0" fmla="*/ 78972 w 889000"/>
              <a:gd name="connsiteY0" fmla="*/ 0 h 854075"/>
              <a:gd name="connsiteX1" fmla="*/ 810028 w 889000"/>
              <a:gd name="connsiteY1" fmla="*/ 0 h 854075"/>
              <a:gd name="connsiteX2" fmla="*/ 889000 w 889000"/>
              <a:gd name="connsiteY2" fmla="*/ 79081 h 854075"/>
              <a:gd name="connsiteX3" fmla="*/ 889000 w 889000"/>
              <a:gd name="connsiteY3" fmla="*/ 774994 h 854075"/>
              <a:gd name="connsiteX4" fmla="*/ 810028 w 889000"/>
              <a:gd name="connsiteY4" fmla="*/ 854075 h 854075"/>
              <a:gd name="connsiteX5" fmla="*/ 78972 w 889000"/>
              <a:gd name="connsiteY5" fmla="*/ 854075 h 854075"/>
              <a:gd name="connsiteX6" fmla="*/ 0 w 889000"/>
              <a:gd name="connsiteY6" fmla="*/ 774994 h 854075"/>
              <a:gd name="connsiteX7" fmla="*/ 0 w 889000"/>
              <a:gd name="connsiteY7" fmla="*/ 79081 h 854075"/>
              <a:gd name="connsiteX8" fmla="*/ 78972 w 889000"/>
              <a:gd name="connsiteY8" fmla="*/ 0 h 854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000" h="854075">
                <a:moveTo>
                  <a:pt x="78972" y="0"/>
                </a:moveTo>
                <a:cubicBezTo>
                  <a:pt x="810028" y="0"/>
                  <a:pt x="810028" y="0"/>
                  <a:pt x="810028" y="0"/>
                </a:cubicBezTo>
                <a:cubicBezTo>
                  <a:pt x="855155" y="0"/>
                  <a:pt x="889000" y="36152"/>
                  <a:pt x="889000" y="79081"/>
                </a:cubicBezTo>
                <a:lnTo>
                  <a:pt x="889000" y="774994"/>
                </a:lnTo>
                <a:cubicBezTo>
                  <a:pt x="889000" y="817924"/>
                  <a:pt x="855155" y="854075"/>
                  <a:pt x="810028" y="854075"/>
                </a:cubicBezTo>
                <a:cubicBezTo>
                  <a:pt x="78972" y="854075"/>
                  <a:pt x="78972" y="854075"/>
                  <a:pt x="78972" y="854075"/>
                </a:cubicBezTo>
                <a:cubicBezTo>
                  <a:pt x="33845" y="854075"/>
                  <a:pt x="0" y="817924"/>
                  <a:pt x="0" y="774994"/>
                </a:cubicBezTo>
                <a:cubicBezTo>
                  <a:pt x="0" y="79081"/>
                  <a:pt x="0" y="79081"/>
                  <a:pt x="0" y="79081"/>
                </a:cubicBezTo>
                <a:cubicBezTo>
                  <a:pt x="0" y="36152"/>
                  <a:pt x="33845" y="0"/>
                  <a:pt x="7897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D3C36127-45E5-4AEF-9099-F284392DD3A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638007" y="1693839"/>
            <a:ext cx="889000" cy="854075"/>
          </a:xfrm>
          <a:custGeom>
            <a:avLst/>
            <a:gdLst>
              <a:gd name="connsiteX0" fmla="*/ 78972 w 889000"/>
              <a:gd name="connsiteY0" fmla="*/ 0 h 854075"/>
              <a:gd name="connsiteX1" fmla="*/ 810028 w 889000"/>
              <a:gd name="connsiteY1" fmla="*/ 0 h 854075"/>
              <a:gd name="connsiteX2" fmla="*/ 889000 w 889000"/>
              <a:gd name="connsiteY2" fmla="*/ 79081 h 854075"/>
              <a:gd name="connsiteX3" fmla="*/ 889000 w 889000"/>
              <a:gd name="connsiteY3" fmla="*/ 774994 h 854075"/>
              <a:gd name="connsiteX4" fmla="*/ 810028 w 889000"/>
              <a:gd name="connsiteY4" fmla="*/ 854075 h 854075"/>
              <a:gd name="connsiteX5" fmla="*/ 78972 w 889000"/>
              <a:gd name="connsiteY5" fmla="*/ 854075 h 854075"/>
              <a:gd name="connsiteX6" fmla="*/ 0 w 889000"/>
              <a:gd name="connsiteY6" fmla="*/ 774994 h 854075"/>
              <a:gd name="connsiteX7" fmla="*/ 0 w 889000"/>
              <a:gd name="connsiteY7" fmla="*/ 79081 h 854075"/>
              <a:gd name="connsiteX8" fmla="*/ 78972 w 889000"/>
              <a:gd name="connsiteY8" fmla="*/ 0 h 854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000" h="854075">
                <a:moveTo>
                  <a:pt x="78972" y="0"/>
                </a:moveTo>
                <a:cubicBezTo>
                  <a:pt x="810028" y="0"/>
                  <a:pt x="810028" y="0"/>
                  <a:pt x="810028" y="0"/>
                </a:cubicBezTo>
                <a:cubicBezTo>
                  <a:pt x="855155" y="0"/>
                  <a:pt x="889000" y="36151"/>
                  <a:pt x="889000" y="79081"/>
                </a:cubicBezTo>
                <a:lnTo>
                  <a:pt x="889000" y="774994"/>
                </a:lnTo>
                <a:cubicBezTo>
                  <a:pt x="889000" y="817924"/>
                  <a:pt x="855155" y="854075"/>
                  <a:pt x="810028" y="854075"/>
                </a:cubicBezTo>
                <a:cubicBezTo>
                  <a:pt x="78972" y="854075"/>
                  <a:pt x="78972" y="854075"/>
                  <a:pt x="78972" y="854075"/>
                </a:cubicBezTo>
                <a:cubicBezTo>
                  <a:pt x="33845" y="854075"/>
                  <a:pt x="0" y="817924"/>
                  <a:pt x="0" y="774994"/>
                </a:cubicBezTo>
                <a:cubicBezTo>
                  <a:pt x="0" y="79081"/>
                  <a:pt x="0" y="79081"/>
                  <a:pt x="0" y="79081"/>
                </a:cubicBezTo>
                <a:cubicBezTo>
                  <a:pt x="0" y="36151"/>
                  <a:pt x="33845" y="0"/>
                  <a:pt x="7897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44" name="Title 6">
            <a:extLst>
              <a:ext uri="{FF2B5EF4-FFF2-40B4-BE49-F238E27FC236}">
                <a16:creationId xmlns:a16="http://schemas.microsoft.com/office/drawing/2014/main" id="{67A404EB-B058-4F1D-AE38-8A63F97D85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527905"/>
            <a:ext cx="10922000" cy="502749"/>
          </a:xfrm>
        </p:spPr>
        <p:txBody>
          <a:bodyPr/>
          <a:lstStyle>
            <a:lvl1pPr algn="ctr">
              <a:defRPr sz="2800">
                <a:latin typeface="Raleway Black" panose="020B0A03030101060003" pitchFamily="34" charset="0"/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79986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16_Full Image without Header &amp;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653C1032-28D0-433B-8ACC-6A18FA4A87B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88100" y="1714500"/>
            <a:ext cx="4638675" cy="5143500"/>
          </a:xfrm>
          <a:custGeom>
            <a:avLst/>
            <a:gdLst>
              <a:gd name="connsiteX0" fmla="*/ 0 w 2870200"/>
              <a:gd name="connsiteY0" fmla="*/ 0 h 4953000"/>
              <a:gd name="connsiteX1" fmla="*/ 2870200 w 2870200"/>
              <a:gd name="connsiteY1" fmla="*/ 0 h 4953000"/>
              <a:gd name="connsiteX2" fmla="*/ 2870200 w 2870200"/>
              <a:gd name="connsiteY2" fmla="*/ 4953000 h 4953000"/>
              <a:gd name="connsiteX3" fmla="*/ 0 w 2870200"/>
              <a:gd name="connsiteY3" fmla="*/ 4953000 h 495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70200" h="4953000">
                <a:moveTo>
                  <a:pt x="0" y="0"/>
                </a:moveTo>
                <a:lnTo>
                  <a:pt x="2870200" y="0"/>
                </a:lnTo>
                <a:lnTo>
                  <a:pt x="2870200" y="4953000"/>
                </a:lnTo>
                <a:lnTo>
                  <a:pt x="0" y="4953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44" name="Title 6">
            <a:extLst>
              <a:ext uri="{FF2B5EF4-FFF2-40B4-BE49-F238E27FC236}">
                <a16:creationId xmlns:a16="http://schemas.microsoft.com/office/drawing/2014/main" id="{67A404EB-B058-4F1D-AE38-8A63F97D85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527905"/>
            <a:ext cx="10922000" cy="502749"/>
          </a:xfrm>
        </p:spPr>
        <p:txBody>
          <a:bodyPr/>
          <a:lstStyle>
            <a:lvl1pPr algn="ctr">
              <a:defRPr sz="2800">
                <a:latin typeface="Raleway Black" panose="020B0A03030101060003" pitchFamily="34" charset="0"/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12289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25_Full Image without Header &amp;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653C1032-28D0-433B-8ACC-6A18FA4A87B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2870200"/>
              <a:gd name="connsiteY0" fmla="*/ 0 h 4953000"/>
              <a:gd name="connsiteX1" fmla="*/ 2870200 w 2870200"/>
              <a:gd name="connsiteY1" fmla="*/ 0 h 4953000"/>
              <a:gd name="connsiteX2" fmla="*/ 2870200 w 2870200"/>
              <a:gd name="connsiteY2" fmla="*/ 4953000 h 4953000"/>
              <a:gd name="connsiteX3" fmla="*/ 0 w 2870200"/>
              <a:gd name="connsiteY3" fmla="*/ 4953000 h 495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70200" h="4953000">
                <a:moveTo>
                  <a:pt x="0" y="0"/>
                </a:moveTo>
                <a:lnTo>
                  <a:pt x="2870200" y="0"/>
                </a:lnTo>
                <a:lnTo>
                  <a:pt x="2870200" y="4953000"/>
                </a:lnTo>
                <a:lnTo>
                  <a:pt x="0" y="4953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5A801CA1-DC69-4997-99B0-90E78C04006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00450" y="2492896"/>
            <a:ext cx="4991100" cy="4365104"/>
          </a:xfrm>
          <a:custGeom>
            <a:avLst/>
            <a:gdLst>
              <a:gd name="connsiteX0" fmla="*/ 0 w 3810000"/>
              <a:gd name="connsiteY0" fmla="*/ 0 h 5419626"/>
              <a:gd name="connsiteX1" fmla="*/ 3810000 w 3810000"/>
              <a:gd name="connsiteY1" fmla="*/ 0 h 5419626"/>
              <a:gd name="connsiteX2" fmla="*/ 3810000 w 3810000"/>
              <a:gd name="connsiteY2" fmla="*/ 5419626 h 5419626"/>
              <a:gd name="connsiteX3" fmla="*/ 0 w 3810000"/>
              <a:gd name="connsiteY3" fmla="*/ 5419626 h 5419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10000" h="5419626">
                <a:moveTo>
                  <a:pt x="0" y="0"/>
                </a:moveTo>
                <a:lnTo>
                  <a:pt x="3810000" y="0"/>
                </a:lnTo>
                <a:lnTo>
                  <a:pt x="3810000" y="5419626"/>
                </a:lnTo>
                <a:lnTo>
                  <a:pt x="0" y="541962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57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10_Full Image without Header &amp;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5144174C-AEDB-46A1-9E6A-C5A7B153CC7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1438374"/>
            <a:ext cx="6095999" cy="5419626"/>
          </a:xfrm>
          <a:custGeom>
            <a:avLst/>
            <a:gdLst>
              <a:gd name="connsiteX0" fmla="*/ 0 w 3810000"/>
              <a:gd name="connsiteY0" fmla="*/ 0 h 5419626"/>
              <a:gd name="connsiteX1" fmla="*/ 3810000 w 3810000"/>
              <a:gd name="connsiteY1" fmla="*/ 0 h 5419626"/>
              <a:gd name="connsiteX2" fmla="*/ 3810000 w 3810000"/>
              <a:gd name="connsiteY2" fmla="*/ 5419626 h 5419626"/>
              <a:gd name="connsiteX3" fmla="*/ 0 w 3810000"/>
              <a:gd name="connsiteY3" fmla="*/ 5419626 h 5419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10000" h="5419626">
                <a:moveTo>
                  <a:pt x="0" y="0"/>
                </a:moveTo>
                <a:lnTo>
                  <a:pt x="3810000" y="0"/>
                </a:lnTo>
                <a:lnTo>
                  <a:pt x="3810000" y="5419626"/>
                </a:lnTo>
                <a:lnTo>
                  <a:pt x="0" y="541962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44" name="Title 6">
            <a:extLst>
              <a:ext uri="{FF2B5EF4-FFF2-40B4-BE49-F238E27FC236}">
                <a16:creationId xmlns:a16="http://schemas.microsoft.com/office/drawing/2014/main" id="{67A404EB-B058-4F1D-AE38-8A63F97D85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527905"/>
            <a:ext cx="10922000" cy="502749"/>
          </a:xfrm>
        </p:spPr>
        <p:txBody>
          <a:bodyPr/>
          <a:lstStyle>
            <a:lvl1pPr algn="l">
              <a:defRPr sz="2800">
                <a:latin typeface="Raleway Black" panose="020B0A03030101060003" pitchFamily="34" charset="0"/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41934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2_Full Image without Header &amp;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7348918-CBB5-4F86-8337-7ACD7C77923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66217963-AC9A-4DC6-AEF2-CEE5D5730EB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5016863"/>
            <a:ext cx="12192000" cy="1841137"/>
          </a:xfrm>
          <a:custGeom>
            <a:avLst/>
            <a:gdLst>
              <a:gd name="connsiteX0" fmla="*/ 0 w 12192000"/>
              <a:gd name="connsiteY0" fmla="*/ 0 h 1841137"/>
              <a:gd name="connsiteX1" fmla="*/ 12192000 w 12192000"/>
              <a:gd name="connsiteY1" fmla="*/ 0 h 1841137"/>
              <a:gd name="connsiteX2" fmla="*/ 12192000 w 12192000"/>
              <a:gd name="connsiteY2" fmla="*/ 1841137 h 1841137"/>
              <a:gd name="connsiteX3" fmla="*/ 0 w 12192000"/>
              <a:gd name="connsiteY3" fmla="*/ 1841137 h 1841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1841137">
                <a:moveTo>
                  <a:pt x="0" y="0"/>
                </a:moveTo>
                <a:lnTo>
                  <a:pt x="12192000" y="0"/>
                </a:lnTo>
                <a:lnTo>
                  <a:pt x="12192000" y="1841137"/>
                </a:lnTo>
                <a:lnTo>
                  <a:pt x="0" y="1841137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10913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9_Full Image without Header &amp;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0FC99F80-A1B6-45F5-9E30-7BAD0C88943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051800" y="0"/>
            <a:ext cx="4140200" cy="6857998"/>
          </a:xfrm>
          <a:custGeom>
            <a:avLst/>
            <a:gdLst>
              <a:gd name="connsiteX0" fmla="*/ 0 w 3848100"/>
              <a:gd name="connsiteY0" fmla="*/ 0 h 6857998"/>
              <a:gd name="connsiteX1" fmla="*/ 3848100 w 3848100"/>
              <a:gd name="connsiteY1" fmla="*/ 0 h 6857998"/>
              <a:gd name="connsiteX2" fmla="*/ 3848100 w 3848100"/>
              <a:gd name="connsiteY2" fmla="*/ 6857998 h 6857998"/>
              <a:gd name="connsiteX3" fmla="*/ 0 w 3848100"/>
              <a:gd name="connsiteY3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48100" h="6857998">
                <a:moveTo>
                  <a:pt x="0" y="0"/>
                </a:moveTo>
                <a:lnTo>
                  <a:pt x="3848100" y="0"/>
                </a:lnTo>
                <a:lnTo>
                  <a:pt x="3848100" y="6857998"/>
                </a:lnTo>
                <a:lnTo>
                  <a:pt x="0" y="685799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2206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11_Full Image without Header &amp;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E557369-2DFE-44DB-BDB4-4559ED230A3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19124" y="619125"/>
            <a:ext cx="5476876" cy="5619750"/>
          </a:xfrm>
          <a:custGeom>
            <a:avLst/>
            <a:gdLst>
              <a:gd name="connsiteX0" fmla="*/ 0 w 5476876"/>
              <a:gd name="connsiteY0" fmla="*/ 0 h 5619750"/>
              <a:gd name="connsiteX1" fmla="*/ 5476876 w 5476876"/>
              <a:gd name="connsiteY1" fmla="*/ 0 h 5619750"/>
              <a:gd name="connsiteX2" fmla="*/ 5476876 w 5476876"/>
              <a:gd name="connsiteY2" fmla="*/ 5619750 h 5619750"/>
              <a:gd name="connsiteX3" fmla="*/ 0 w 5476876"/>
              <a:gd name="connsiteY3" fmla="*/ 5619750 h 5619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76876" h="5619750">
                <a:moveTo>
                  <a:pt x="0" y="0"/>
                </a:moveTo>
                <a:lnTo>
                  <a:pt x="5476876" y="0"/>
                </a:lnTo>
                <a:lnTo>
                  <a:pt x="5476876" y="5619750"/>
                </a:lnTo>
                <a:lnTo>
                  <a:pt x="0" y="561975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5141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8_Full Image without Header &amp;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9E4F35C-3500-4E24-BC58-26E521469B7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940300" y="0"/>
            <a:ext cx="3619500" cy="6858000"/>
          </a:xfrm>
          <a:custGeom>
            <a:avLst/>
            <a:gdLst>
              <a:gd name="connsiteX0" fmla="*/ 0 w 3619500"/>
              <a:gd name="connsiteY0" fmla="*/ 0 h 6858000"/>
              <a:gd name="connsiteX1" fmla="*/ 3619500 w 3619500"/>
              <a:gd name="connsiteY1" fmla="*/ 0 h 6858000"/>
              <a:gd name="connsiteX2" fmla="*/ 3619500 w 3619500"/>
              <a:gd name="connsiteY2" fmla="*/ 6858000 h 6858000"/>
              <a:gd name="connsiteX3" fmla="*/ 0 w 36195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19500" h="6858000">
                <a:moveTo>
                  <a:pt x="0" y="0"/>
                </a:moveTo>
                <a:lnTo>
                  <a:pt x="3619500" y="0"/>
                </a:lnTo>
                <a:lnTo>
                  <a:pt x="36195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44" name="Title 6">
            <a:extLst>
              <a:ext uri="{FF2B5EF4-FFF2-40B4-BE49-F238E27FC236}">
                <a16:creationId xmlns:a16="http://schemas.microsoft.com/office/drawing/2014/main" id="{67A404EB-B058-4F1D-AE38-8A63F97D85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527905"/>
            <a:ext cx="10922000" cy="502749"/>
          </a:xfrm>
        </p:spPr>
        <p:txBody>
          <a:bodyPr/>
          <a:lstStyle>
            <a:lvl1pPr algn="l">
              <a:defRPr sz="2800">
                <a:latin typeface="Raleway Black" panose="020B0A03030101060003" pitchFamily="34" charset="0"/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83385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7_Full Image without Header &amp;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0968D3D-7180-4BFC-83C0-51FD61D3B2A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419791" y="2054884"/>
            <a:ext cx="3352418" cy="4042532"/>
          </a:xfrm>
          <a:custGeom>
            <a:avLst/>
            <a:gdLst>
              <a:gd name="connsiteX0" fmla="*/ 0 w 3352418"/>
              <a:gd name="connsiteY0" fmla="*/ 0 h 4042532"/>
              <a:gd name="connsiteX1" fmla="*/ 3352418 w 3352418"/>
              <a:gd name="connsiteY1" fmla="*/ 0 h 4042532"/>
              <a:gd name="connsiteX2" fmla="*/ 3352418 w 3352418"/>
              <a:gd name="connsiteY2" fmla="*/ 4042532 h 4042532"/>
              <a:gd name="connsiteX3" fmla="*/ 0 w 3352418"/>
              <a:gd name="connsiteY3" fmla="*/ 4042532 h 4042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52418" h="4042532">
                <a:moveTo>
                  <a:pt x="0" y="0"/>
                </a:moveTo>
                <a:lnTo>
                  <a:pt x="3352418" y="0"/>
                </a:lnTo>
                <a:lnTo>
                  <a:pt x="3352418" y="4042532"/>
                </a:lnTo>
                <a:lnTo>
                  <a:pt x="0" y="404253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44" name="Title 6">
            <a:extLst>
              <a:ext uri="{FF2B5EF4-FFF2-40B4-BE49-F238E27FC236}">
                <a16:creationId xmlns:a16="http://schemas.microsoft.com/office/drawing/2014/main" id="{67A404EB-B058-4F1D-AE38-8A63F97D85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527905"/>
            <a:ext cx="10922000" cy="502749"/>
          </a:xfrm>
        </p:spPr>
        <p:txBody>
          <a:bodyPr/>
          <a:lstStyle>
            <a:lvl1pPr algn="ctr">
              <a:defRPr sz="2800">
                <a:latin typeface="Raleway Black" panose="020B0A03030101060003" pitchFamily="34" charset="0"/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84309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1_Full Image without Header &amp;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5B1458FF-62F7-468B-8446-DE1E17B08C5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19126" y="3988574"/>
            <a:ext cx="2738437" cy="2250297"/>
          </a:xfrm>
          <a:custGeom>
            <a:avLst/>
            <a:gdLst>
              <a:gd name="connsiteX0" fmla="*/ 0 w 2738437"/>
              <a:gd name="connsiteY0" fmla="*/ 0 h 2250297"/>
              <a:gd name="connsiteX1" fmla="*/ 2738437 w 2738437"/>
              <a:gd name="connsiteY1" fmla="*/ 0 h 2250297"/>
              <a:gd name="connsiteX2" fmla="*/ 2738437 w 2738437"/>
              <a:gd name="connsiteY2" fmla="*/ 2250297 h 2250297"/>
              <a:gd name="connsiteX3" fmla="*/ 0 w 2738437"/>
              <a:gd name="connsiteY3" fmla="*/ 2250297 h 2250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38437" h="2250297">
                <a:moveTo>
                  <a:pt x="0" y="0"/>
                </a:moveTo>
                <a:lnTo>
                  <a:pt x="2738437" y="0"/>
                </a:lnTo>
                <a:lnTo>
                  <a:pt x="2738437" y="2250297"/>
                </a:lnTo>
                <a:lnTo>
                  <a:pt x="0" y="225029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88ACE4C1-1675-4EC4-AFB7-AC7F7007582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357563" y="1738277"/>
            <a:ext cx="2738437" cy="2250297"/>
          </a:xfrm>
          <a:custGeom>
            <a:avLst/>
            <a:gdLst>
              <a:gd name="connsiteX0" fmla="*/ 0 w 2738437"/>
              <a:gd name="connsiteY0" fmla="*/ 0 h 2250297"/>
              <a:gd name="connsiteX1" fmla="*/ 2738437 w 2738437"/>
              <a:gd name="connsiteY1" fmla="*/ 0 h 2250297"/>
              <a:gd name="connsiteX2" fmla="*/ 2738437 w 2738437"/>
              <a:gd name="connsiteY2" fmla="*/ 2250297 h 2250297"/>
              <a:gd name="connsiteX3" fmla="*/ 0 w 2738437"/>
              <a:gd name="connsiteY3" fmla="*/ 2250297 h 2250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38437" h="2250297">
                <a:moveTo>
                  <a:pt x="0" y="0"/>
                </a:moveTo>
                <a:lnTo>
                  <a:pt x="2738437" y="0"/>
                </a:lnTo>
                <a:lnTo>
                  <a:pt x="2738437" y="2250297"/>
                </a:lnTo>
                <a:lnTo>
                  <a:pt x="0" y="225029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34ACDB53-28B2-45DB-B277-C64406F4AAC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96001" y="3988574"/>
            <a:ext cx="2738437" cy="2250297"/>
          </a:xfrm>
          <a:custGeom>
            <a:avLst/>
            <a:gdLst>
              <a:gd name="connsiteX0" fmla="*/ 0 w 2738437"/>
              <a:gd name="connsiteY0" fmla="*/ 0 h 2250297"/>
              <a:gd name="connsiteX1" fmla="*/ 2738437 w 2738437"/>
              <a:gd name="connsiteY1" fmla="*/ 0 h 2250297"/>
              <a:gd name="connsiteX2" fmla="*/ 2738437 w 2738437"/>
              <a:gd name="connsiteY2" fmla="*/ 2250297 h 2250297"/>
              <a:gd name="connsiteX3" fmla="*/ 0 w 2738437"/>
              <a:gd name="connsiteY3" fmla="*/ 2250297 h 2250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38437" h="2250297">
                <a:moveTo>
                  <a:pt x="0" y="0"/>
                </a:moveTo>
                <a:lnTo>
                  <a:pt x="2738437" y="0"/>
                </a:lnTo>
                <a:lnTo>
                  <a:pt x="2738437" y="2250297"/>
                </a:lnTo>
                <a:lnTo>
                  <a:pt x="0" y="225029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054029EB-4C7C-4CB5-BF26-F13B788AF12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834439" y="1738277"/>
            <a:ext cx="2738437" cy="2250297"/>
          </a:xfrm>
          <a:custGeom>
            <a:avLst/>
            <a:gdLst>
              <a:gd name="connsiteX0" fmla="*/ 0 w 2738437"/>
              <a:gd name="connsiteY0" fmla="*/ 0 h 2250297"/>
              <a:gd name="connsiteX1" fmla="*/ 2738437 w 2738437"/>
              <a:gd name="connsiteY1" fmla="*/ 0 h 2250297"/>
              <a:gd name="connsiteX2" fmla="*/ 2738437 w 2738437"/>
              <a:gd name="connsiteY2" fmla="*/ 2250297 h 2250297"/>
              <a:gd name="connsiteX3" fmla="*/ 0 w 2738437"/>
              <a:gd name="connsiteY3" fmla="*/ 2250297 h 2250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38437" h="2250297">
                <a:moveTo>
                  <a:pt x="0" y="0"/>
                </a:moveTo>
                <a:lnTo>
                  <a:pt x="2738437" y="0"/>
                </a:lnTo>
                <a:lnTo>
                  <a:pt x="2738437" y="2250297"/>
                </a:lnTo>
                <a:lnTo>
                  <a:pt x="0" y="225029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6" name="Title 6">
            <a:extLst>
              <a:ext uri="{FF2B5EF4-FFF2-40B4-BE49-F238E27FC236}">
                <a16:creationId xmlns:a16="http://schemas.microsoft.com/office/drawing/2014/main" id="{7D51D9D6-BC12-4B96-BA06-9AD27B4C1D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527905"/>
            <a:ext cx="10922000" cy="502749"/>
          </a:xfrm>
        </p:spPr>
        <p:txBody>
          <a:bodyPr/>
          <a:lstStyle>
            <a:lvl1pPr>
              <a:defRPr sz="2800">
                <a:latin typeface="Raleway Black" panose="020B0A03030101060003" pitchFamily="34" charset="0"/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312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2_Full Image without Header &amp;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D5AC71A1-7714-44FE-8708-01E73CFB3A3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991600" y="1838324"/>
            <a:ext cx="2581275" cy="2857501"/>
          </a:xfrm>
          <a:custGeom>
            <a:avLst/>
            <a:gdLst>
              <a:gd name="connsiteX0" fmla="*/ 0 w 2581275"/>
              <a:gd name="connsiteY0" fmla="*/ 0 h 2857501"/>
              <a:gd name="connsiteX1" fmla="*/ 2581275 w 2581275"/>
              <a:gd name="connsiteY1" fmla="*/ 0 h 2857501"/>
              <a:gd name="connsiteX2" fmla="*/ 2581275 w 2581275"/>
              <a:gd name="connsiteY2" fmla="*/ 2857501 h 2857501"/>
              <a:gd name="connsiteX3" fmla="*/ 0 w 2581275"/>
              <a:gd name="connsiteY3" fmla="*/ 2857501 h 2857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81275" h="2857501">
                <a:moveTo>
                  <a:pt x="0" y="0"/>
                </a:moveTo>
                <a:lnTo>
                  <a:pt x="2581275" y="0"/>
                </a:lnTo>
                <a:lnTo>
                  <a:pt x="2581275" y="2857501"/>
                </a:lnTo>
                <a:lnTo>
                  <a:pt x="0" y="285750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6" name="Title 6">
            <a:extLst>
              <a:ext uri="{FF2B5EF4-FFF2-40B4-BE49-F238E27FC236}">
                <a16:creationId xmlns:a16="http://schemas.microsoft.com/office/drawing/2014/main" id="{7D51D9D6-BC12-4B96-BA06-9AD27B4C1D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527905"/>
            <a:ext cx="10922000" cy="502749"/>
          </a:xfrm>
        </p:spPr>
        <p:txBody>
          <a:bodyPr/>
          <a:lstStyle>
            <a:lvl1pPr>
              <a:defRPr sz="2800">
                <a:latin typeface="Raleway Black" panose="020B0A03030101060003" pitchFamily="34" charset="0"/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9DBBBA79-3046-4A15-B3AB-69CBA7E0C14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00774" y="1838324"/>
            <a:ext cx="2581275" cy="2857501"/>
          </a:xfrm>
          <a:custGeom>
            <a:avLst/>
            <a:gdLst>
              <a:gd name="connsiteX0" fmla="*/ 0 w 2581275"/>
              <a:gd name="connsiteY0" fmla="*/ 0 h 2857501"/>
              <a:gd name="connsiteX1" fmla="*/ 2581275 w 2581275"/>
              <a:gd name="connsiteY1" fmla="*/ 0 h 2857501"/>
              <a:gd name="connsiteX2" fmla="*/ 2581275 w 2581275"/>
              <a:gd name="connsiteY2" fmla="*/ 2857501 h 2857501"/>
              <a:gd name="connsiteX3" fmla="*/ 0 w 2581275"/>
              <a:gd name="connsiteY3" fmla="*/ 2857501 h 2857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81275" h="2857501">
                <a:moveTo>
                  <a:pt x="0" y="0"/>
                </a:moveTo>
                <a:lnTo>
                  <a:pt x="2581275" y="0"/>
                </a:lnTo>
                <a:lnTo>
                  <a:pt x="2581275" y="2857501"/>
                </a:lnTo>
                <a:lnTo>
                  <a:pt x="0" y="285750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F6C60A6E-77E4-41BC-8CF0-E11CFC0CB39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409949" y="1838324"/>
            <a:ext cx="2581275" cy="2857501"/>
          </a:xfrm>
          <a:custGeom>
            <a:avLst/>
            <a:gdLst>
              <a:gd name="connsiteX0" fmla="*/ 0 w 2581275"/>
              <a:gd name="connsiteY0" fmla="*/ 0 h 2857501"/>
              <a:gd name="connsiteX1" fmla="*/ 2581275 w 2581275"/>
              <a:gd name="connsiteY1" fmla="*/ 0 h 2857501"/>
              <a:gd name="connsiteX2" fmla="*/ 2581275 w 2581275"/>
              <a:gd name="connsiteY2" fmla="*/ 2857501 h 2857501"/>
              <a:gd name="connsiteX3" fmla="*/ 0 w 2581275"/>
              <a:gd name="connsiteY3" fmla="*/ 2857501 h 2857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81275" h="2857501">
                <a:moveTo>
                  <a:pt x="0" y="0"/>
                </a:moveTo>
                <a:lnTo>
                  <a:pt x="2581275" y="0"/>
                </a:lnTo>
                <a:lnTo>
                  <a:pt x="2581275" y="2857501"/>
                </a:lnTo>
                <a:lnTo>
                  <a:pt x="0" y="285750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F5BD5BFD-CC15-44F6-A703-9185E20B536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19124" y="1838324"/>
            <a:ext cx="2581275" cy="2857501"/>
          </a:xfrm>
          <a:custGeom>
            <a:avLst/>
            <a:gdLst>
              <a:gd name="connsiteX0" fmla="*/ 0 w 2581275"/>
              <a:gd name="connsiteY0" fmla="*/ 0 h 2857501"/>
              <a:gd name="connsiteX1" fmla="*/ 2581275 w 2581275"/>
              <a:gd name="connsiteY1" fmla="*/ 0 h 2857501"/>
              <a:gd name="connsiteX2" fmla="*/ 2581275 w 2581275"/>
              <a:gd name="connsiteY2" fmla="*/ 2857501 h 2857501"/>
              <a:gd name="connsiteX3" fmla="*/ 0 w 2581275"/>
              <a:gd name="connsiteY3" fmla="*/ 2857501 h 2857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81275" h="2857501">
                <a:moveTo>
                  <a:pt x="0" y="0"/>
                </a:moveTo>
                <a:lnTo>
                  <a:pt x="2581275" y="0"/>
                </a:lnTo>
                <a:lnTo>
                  <a:pt x="2581275" y="2857501"/>
                </a:lnTo>
                <a:lnTo>
                  <a:pt x="0" y="285750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5063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5_Full Image without Header &amp;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2DEE6B5A-A0C5-4FBF-816C-1799D8467C9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358900" y="1130300"/>
            <a:ext cx="3429000" cy="2146300"/>
          </a:xfrm>
          <a:custGeom>
            <a:avLst/>
            <a:gdLst>
              <a:gd name="connsiteX0" fmla="*/ 0 w 3429000"/>
              <a:gd name="connsiteY0" fmla="*/ 0 h 2146300"/>
              <a:gd name="connsiteX1" fmla="*/ 3429000 w 3429000"/>
              <a:gd name="connsiteY1" fmla="*/ 0 h 2146300"/>
              <a:gd name="connsiteX2" fmla="*/ 3429000 w 3429000"/>
              <a:gd name="connsiteY2" fmla="*/ 2146300 h 2146300"/>
              <a:gd name="connsiteX3" fmla="*/ 0 w 3429000"/>
              <a:gd name="connsiteY3" fmla="*/ 2146300 h 2146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9000" h="2146300">
                <a:moveTo>
                  <a:pt x="0" y="0"/>
                </a:moveTo>
                <a:lnTo>
                  <a:pt x="3429000" y="0"/>
                </a:lnTo>
                <a:lnTo>
                  <a:pt x="3429000" y="2146300"/>
                </a:lnTo>
                <a:lnTo>
                  <a:pt x="0" y="214630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EAE6F4A8-D85D-4212-BBB1-991D5B35052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58900" y="3581400"/>
            <a:ext cx="3429000" cy="2146300"/>
          </a:xfrm>
          <a:custGeom>
            <a:avLst/>
            <a:gdLst>
              <a:gd name="connsiteX0" fmla="*/ 0 w 3429000"/>
              <a:gd name="connsiteY0" fmla="*/ 0 h 2146300"/>
              <a:gd name="connsiteX1" fmla="*/ 3429000 w 3429000"/>
              <a:gd name="connsiteY1" fmla="*/ 0 h 2146300"/>
              <a:gd name="connsiteX2" fmla="*/ 3429000 w 3429000"/>
              <a:gd name="connsiteY2" fmla="*/ 2146300 h 2146300"/>
              <a:gd name="connsiteX3" fmla="*/ 0 w 3429000"/>
              <a:gd name="connsiteY3" fmla="*/ 2146300 h 2146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9000" h="2146300">
                <a:moveTo>
                  <a:pt x="0" y="0"/>
                </a:moveTo>
                <a:lnTo>
                  <a:pt x="3429000" y="0"/>
                </a:lnTo>
                <a:lnTo>
                  <a:pt x="3429000" y="2146300"/>
                </a:lnTo>
                <a:lnTo>
                  <a:pt x="0" y="214630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56227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9_Full Image without Header &amp;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90F30542-BFE4-49C9-9548-B7183EE9E2F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19126" y="619125"/>
            <a:ext cx="2247900" cy="4967605"/>
          </a:xfrm>
          <a:custGeom>
            <a:avLst/>
            <a:gdLst>
              <a:gd name="connsiteX0" fmla="*/ 0 w 2247900"/>
              <a:gd name="connsiteY0" fmla="*/ 0 h 4967605"/>
              <a:gd name="connsiteX1" fmla="*/ 2247900 w 2247900"/>
              <a:gd name="connsiteY1" fmla="*/ 0 h 4967605"/>
              <a:gd name="connsiteX2" fmla="*/ 2247900 w 2247900"/>
              <a:gd name="connsiteY2" fmla="*/ 4967605 h 4967605"/>
              <a:gd name="connsiteX3" fmla="*/ 0 w 2247900"/>
              <a:gd name="connsiteY3" fmla="*/ 4967605 h 4967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47900" h="4967605">
                <a:moveTo>
                  <a:pt x="0" y="0"/>
                </a:moveTo>
                <a:lnTo>
                  <a:pt x="2247900" y="0"/>
                </a:lnTo>
                <a:lnTo>
                  <a:pt x="2247900" y="4967605"/>
                </a:lnTo>
                <a:lnTo>
                  <a:pt x="0" y="4967605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245DB5AE-2C01-45AE-8B11-58678F3C968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382282" y="619125"/>
            <a:ext cx="2247900" cy="4967605"/>
          </a:xfrm>
          <a:custGeom>
            <a:avLst/>
            <a:gdLst>
              <a:gd name="connsiteX0" fmla="*/ 0 w 2247900"/>
              <a:gd name="connsiteY0" fmla="*/ 0 h 4967605"/>
              <a:gd name="connsiteX1" fmla="*/ 2247900 w 2247900"/>
              <a:gd name="connsiteY1" fmla="*/ 0 h 4967605"/>
              <a:gd name="connsiteX2" fmla="*/ 2247900 w 2247900"/>
              <a:gd name="connsiteY2" fmla="*/ 4967605 h 4967605"/>
              <a:gd name="connsiteX3" fmla="*/ 0 w 2247900"/>
              <a:gd name="connsiteY3" fmla="*/ 4967605 h 4967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47900" h="4967605">
                <a:moveTo>
                  <a:pt x="0" y="0"/>
                </a:moveTo>
                <a:lnTo>
                  <a:pt x="2247900" y="0"/>
                </a:lnTo>
                <a:lnTo>
                  <a:pt x="2247900" y="4967605"/>
                </a:lnTo>
                <a:lnTo>
                  <a:pt x="0" y="4967605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D4511621-C2A1-443A-B128-F117FEF1199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000704" y="619125"/>
            <a:ext cx="2247900" cy="4967605"/>
          </a:xfrm>
          <a:custGeom>
            <a:avLst/>
            <a:gdLst>
              <a:gd name="connsiteX0" fmla="*/ 0 w 2247900"/>
              <a:gd name="connsiteY0" fmla="*/ 0 h 4967605"/>
              <a:gd name="connsiteX1" fmla="*/ 2247900 w 2247900"/>
              <a:gd name="connsiteY1" fmla="*/ 0 h 4967605"/>
              <a:gd name="connsiteX2" fmla="*/ 2247900 w 2247900"/>
              <a:gd name="connsiteY2" fmla="*/ 4967605 h 4967605"/>
              <a:gd name="connsiteX3" fmla="*/ 0 w 2247900"/>
              <a:gd name="connsiteY3" fmla="*/ 4967605 h 4967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47900" h="4967605">
                <a:moveTo>
                  <a:pt x="0" y="0"/>
                </a:moveTo>
                <a:lnTo>
                  <a:pt x="2247900" y="0"/>
                </a:lnTo>
                <a:lnTo>
                  <a:pt x="2247900" y="4967605"/>
                </a:lnTo>
                <a:lnTo>
                  <a:pt x="0" y="4967605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68501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0_Full Image without Header &amp;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30F4BAC7-5C0D-454A-99A6-FD77C4CB093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75300" y="2654300"/>
            <a:ext cx="2082800" cy="2082800"/>
          </a:xfrm>
          <a:custGeom>
            <a:avLst/>
            <a:gdLst>
              <a:gd name="connsiteX0" fmla="*/ 0 w 2082800"/>
              <a:gd name="connsiteY0" fmla="*/ 0 h 2082800"/>
              <a:gd name="connsiteX1" fmla="*/ 2082800 w 2082800"/>
              <a:gd name="connsiteY1" fmla="*/ 0 h 2082800"/>
              <a:gd name="connsiteX2" fmla="*/ 2082800 w 2082800"/>
              <a:gd name="connsiteY2" fmla="*/ 2082800 h 2082800"/>
              <a:gd name="connsiteX3" fmla="*/ 0 w 2082800"/>
              <a:gd name="connsiteY3" fmla="*/ 2082800 h 208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2800" h="2082800">
                <a:moveTo>
                  <a:pt x="0" y="0"/>
                </a:moveTo>
                <a:lnTo>
                  <a:pt x="2082800" y="0"/>
                </a:lnTo>
                <a:lnTo>
                  <a:pt x="2082800" y="2082800"/>
                </a:lnTo>
                <a:lnTo>
                  <a:pt x="0" y="208280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185C50FE-A5E4-448B-BB00-652145B4454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962900" y="2654300"/>
            <a:ext cx="2082800" cy="2082800"/>
          </a:xfrm>
          <a:custGeom>
            <a:avLst/>
            <a:gdLst>
              <a:gd name="connsiteX0" fmla="*/ 0 w 2082800"/>
              <a:gd name="connsiteY0" fmla="*/ 0 h 2082800"/>
              <a:gd name="connsiteX1" fmla="*/ 2082800 w 2082800"/>
              <a:gd name="connsiteY1" fmla="*/ 0 h 2082800"/>
              <a:gd name="connsiteX2" fmla="*/ 2082800 w 2082800"/>
              <a:gd name="connsiteY2" fmla="*/ 2082800 h 2082800"/>
              <a:gd name="connsiteX3" fmla="*/ 0 w 2082800"/>
              <a:gd name="connsiteY3" fmla="*/ 2082800 h 208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2800" h="2082800">
                <a:moveTo>
                  <a:pt x="0" y="0"/>
                </a:moveTo>
                <a:lnTo>
                  <a:pt x="2082800" y="0"/>
                </a:lnTo>
                <a:lnTo>
                  <a:pt x="2082800" y="2082800"/>
                </a:lnTo>
                <a:lnTo>
                  <a:pt x="0" y="208280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022CEB9A-A885-4F7A-83B2-F6FAC7D37D8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350500" y="2654300"/>
            <a:ext cx="2082800" cy="2082800"/>
          </a:xfrm>
          <a:custGeom>
            <a:avLst/>
            <a:gdLst>
              <a:gd name="connsiteX0" fmla="*/ 0 w 2082800"/>
              <a:gd name="connsiteY0" fmla="*/ 0 h 2082800"/>
              <a:gd name="connsiteX1" fmla="*/ 2082800 w 2082800"/>
              <a:gd name="connsiteY1" fmla="*/ 0 h 2082800"/>
              <a:gd name="connsiteX2" fmla="*/ 2082800 w 2082800"/>
              <a:gd name="connsiteY2" fmla="*/ 2082800 h 2082800"/>
              <a:gd name="connsiteX3" fmla="*/ 0 w 2082800"/>
              <a:gd name="connsiteY3" fmla="*/ 2082800 h 208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2800" h="2082800">
                <a:moveTo>
                  <a:pt x="0" y="0"/>
                </a:moveTo>
                <a:lnTo>
                  <a:pt x="2082800" y="0"/>
                </a:lnTo>
                <a:lnTo>
                  <a:pt x="2082800" y="2082800"/>
                </a:lnTo>
                <a:lnTo>
                  <a:pt x="0" y="208280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4E89729F-083E-4710-964D-A82260A3C94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4191000" cy="6858000"/>
          </a:xfrm>
          <a:custGeom>
            <a:avLst/>
            <a:gdLst>
              <a:gd name="connsiteX0" fmla="*/ 0 w 4191000"/>
              <a:gd name="connsiteY0" fmla="*/ 0 h 6858000"/>
              <a:gd name="connsiteX1" fmla="*/ 4191000 w 4191000"/>
              <a:gd name="connsiteY1" fmla="*/ 0 h 6858000"/>
              <a:gd name="connsiteX2" fmla="*/ 4191000 w 4191000"/>
              <a:gd name="connsiteY2" fmla="*/ 6858000 h 6858000"/>
              <a:gd name="connsiteX3" fmla="*/ 0 w 4191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91000" h="6858000">
                <a:moveTo>
                  <a:pt x="0" y="0"/>
                </a:moveTo>
                <a:lnTo>
                  <a:pt x="4191000" y="0"/>
                </a:lnTo>
                <a:lnTo>
                  <a:pt x="41910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58948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1_Full Image without Header &amp;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icture Placeholder 37">
            <a:extLst>
              <a:ext uri="{FF2B5EF4-FFF2-40B4-BE49-F238E27FC236}">
                <a16:creationId xmlns:a16="http://schemas.microsoft.com/office/drawing/2014/main" id="{50E77465-6E00-45A3-8034-717E01AA01E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260702" y="3871106"/>
            <a:ext cx="2704397" cy="2331375"/>
          </a:xfrm>
          <a:custGeom>
            <a:avLst/>
            <a:gdLst>
              <a:gd name="connsiteX0" fmla="*/ 0 w 2704397"/>
              <a:gd name="connsiteY0" fmla="*/ 0 h 2331375"/>
              <a:gd name="connsiteX1" fmla="*/ 2704397 w 2704397"/>
              <a:gd name="connsiteY1" fmla="*/ 0 h 2331375"/>
              <a:gd name="connsiteX2" fmla="*/ 1352198 w 2704397"/>
              <a:gd name="connsiteY2" fmla="*/ 2331375 h 2331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04397" h="2331375">
                <a:moveTo>
                  <a:pt x="0" y="0"/>
                </a:moveTo>
                <a:lnTo>
                  <a:pt x="2704397" y="0"/>
                </a:lnTo>
                <a:lnTo>
                  <a:pt x="1352198" y="233137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35" name="Picture Placeholder 34">
            <a:extLst>
              <a:ext uri="{FF2B5EF4-FFF2-40B4-BE49-F238E27FC236}">
                <a16:creationId xmlns:a16="http://schemas.microsoft.com/office/drawing/2014/main" id="{51672465-9D00-4010-81BD-55B6C11441C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260703" y="1203162"/>
            <a:ext cx="2704397" cy="2331375"/>
          </a:xfrm>
          <a:custGeom>
            <a:avLst/>
            <a:gdLst>
              <a:gd name="connsiteX0" fmla="*/ 1352199 w 2704397"/>
              <a:gd name="connsiteY0" fmla="*/ 0 h 2331375"/>
              <a:gd name="connsiteX1" fmla="*/ 2704397 w 2704397"/>
              <a:gd name="connsiteY1" fmla="*/ 2331375 h 2331375"/>
              <a:gd name="connsiteX2" fmla="*/ 0 w 2704397"/>
              <a:gd name="connsiteY2" fmla="*/ 2331375 h 2331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04397" h="2331375">
                <a:moveTo>
                  <a:pt x="1352199" y="0"/>
                </a:moveTo>
                <a:lnTo>
                  <a:pt x="2704397" y="2331375"/>
                </a:lnTo>
                <a:lnTo>
                  <a:pt x="0" y="233137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A04A6BC9-71D5-4D6B-B67A-794A0CDBC82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764781" y="655521"/>
            <a:ext cx="2704397" cy="2331375"/>
          </a:xfrm>
          <a:custGeom>
            <a:avLst/>
            <a:gdLst>
              <a:gd name="connsiteX0" fmla="*/ 0 w 2704397"/>
              <a:gd name="connsiteY0" fmla="*/ 0 h 2331375"/>
              <a:gd name="connsiteX1" fmla="*/ 2704397 w 2704397"/>
              <a:gd name="connsiteY1" fmla="*/ 0 h 2331375"/>
              <a:gd name="connsiteX2" fmla="*/ 1352198 w 2704397"/>
              <a:gd name="connsiteY2" fmla="*/ 2331375 h 2331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04397" h="2331375">
                <a:moveTo>
                  <a:pt x="0" y="0"/>
                </a:moveTo>
                <a:lnTo>
                  <a:pt x="2704397" y="0"/>
                </a:lnTo>
                <a:lnTo>
                  <a:pt x="1352198" y="233137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782B0C69-5404-4714-B4B1-E20FFA56338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723326" y="655520"/>
            <a:ext cx="2704397" cy="2331375"/>
          </a:xfrm>
          <a:custGeom>
            <a:avLst/>
            <a:gdLst>
              <a:gd name="connsiteX0" fmla="*/ 0 w 2704397"/>
              <a:gd name="connsiteY0" fmla="*/ 0 h 2331375"/>
              <a:gd name="connsiteX1" fmla="*/ 2704397 w 2704397"/>
              <a:gd name="connsiteY1" fmla="*/ 0 h 2331375"/>
              <a:gd name="connsiteX2" fmla="*/ 1352198 w 2704397"/>
              <a:gd name="connsiteY2" fmla="*/ 2331375 h 2331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04397" h="2331375">
                <a:moveTo>
                  <a:pt x="0" y="0"/>
                </a:moveTo>
                <a:lnTo>
                  <a:pt x="2704397" y="0"/>
                </a:lnTo>
                <a:lnTo>
                  <a:pt x="1352198" y="233137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9963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7_Full Image without Header &amp;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619124" y="1"/>
            <a:ext cx="4384676" cy="6858000"/>
          </a:xfrm>
          <a:custGeom>
            <a:avLst/>
            <a:gdLst>
              <a:gd name="connsiteX0" fmla="*/ 0 w 4384676"/>
              <a:gd name="connsiteY0" fmla="*/ 0 h 6858000"/>
              <a:gd name="connsiteX1" fmla="*/ 4384676 w 4384676"/>
              <a:gd name="connsiteY1" fmla="*/ 0 h 6858000"/>
              <a:gd name="connsiteX2" fmla="*/ 4384676 w 4384676"/>
              <a:gd name="connsiteY2" fmla="*/ 6858000 h 6858000"/>
              <a:gd name="connsiteX3" fmla="*/ 0 w 438467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84676" h="6858000">
                <a:moveTo>
                  <a:pt x="0" y="0"/>
                </a:moveTo>
                <a:lnTo>
                  <a:pt x="4384676" y="0"/>
                </a:lnTo>
                <a:lnTo>
                  <a:pt x="4384676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28042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2_Full Image without Header &amp;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3">
            <a:extLst>
              <a:ext uri="{FF2B5EF4-FFF2-40B4-BE49-F238E27FC236}">
                <a16:creationId xmlns:a16="http://schemas.microsoft.com/office/drawing/2014/main" id="{96458E5B-FCC6-45CE-B96A-1F98BC784EF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553575" y="0"/>
            <a:ext cx="1955030" cy="4361220"/>
          </a:xfrm>
          <a:custGeom>
            <a:avLst/>
            <a:gdLst>
              <a:gd name="connsiteX0" fmla="*/ 0 w 1955030"/>
              <a:gd name="connsiteY0" fmla="*/ 0 h 4361220"/>
              <a:gd name="connsiteX1" fmla="*/ 1955030 w 1955030"/>
              <a:gd name="connsiteY1" fmla="*/ 0 h 4361220"/>
              <a:gd name="connsiteX2" fmla="*/ 1955030 w 1955030"/>
              <a:gd name="connsiteY2" fmla="*/ 4361220 h 4361220"/>
              <a:gd name="connsiteX3" fmla="*/ 0 w 1955030"/>
              <a:gd name="connsiteY3" fmla="*/ 4361220 h 4361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55030" h="4361220">
                <a:moveTo>
                  <a:pt x="0" y="0"/>
                </a:moveTo>
                <a:lnTo>
                  <a:pt x="1955030" y="0"/>
                </a:lnTo>
                <a:lnTo>
                  <a:pt x="1955030" y="4361220"/>
                </a:lnTo>
                <a:lnTo>
                  <a:pt x="0" y="436122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/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9" name="Picture Placeholder 17">
            <a:extLst>
              <a:ext uri="{FF2B5EF4-FFF2-40B4-BE49-F238E27FC236}">
                <a16:creationId xmlns:a16="http://schemas.microsoft.com/office/drawing/2014/main" id="{FB40103A-4D56-42B9-879A-79CC55CE57D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406889" y="0"/>
            <a:ext cx="1955030" cy="2768888"/>
          </a:xfrm>
          <a:custGeom>
            <a:avLst/>
            <a:gdLst>
              <a:gd name="connsiteX0" fmla="*/ 0 w 1955030"/>
              <a:gd name="connsiteY0" fmla="*/ 0 h 2768888"/>
              <a:gd name="connsiteX1" fmla="*/ 1955030 w 1955030"/>
              <a:gd name="connsiteY1" fmla="*/ 0 h 2768888"/>
              <a:gd name="connsiteX2" fmla="*/ 1955030 w 1955030"/>
              <a:gd name="connsiteY2" fmla="*/ 2768888 h 2768888"/>
              <a:gd name="connsiteX3" fmla="*/ 0 w 1955030"/>
              <a:gd name="connsiteY3" fmla="*/ 2768888 h 2768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55030" h="2768888">
                <a:moveTo>
                  <a:pt x="0" y="0"/>
                </a:moveTo>
                <a:lnTo>
                  <a:pt x="1955030" y="0"/>
                </a:lnTo>
                <a:lnTo>
                  <a:pt x="1955030" y="2768888"/>
                </a:lnTo>
                <a:lnTo>
                  <a:pt x="0" y="2768888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/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10" name="Picture Placeholder 18">
            <a:extLst>
              <a:ext uri="{FF2B5EF4-FFF2-40B4-BE49-F238E27FC236}">
                <a16:creationId xmlns:a16="http://schemas.microsoft.com/office/drawing/2014/main" id="{B1E25749-5F18-4EE9-BD5D-531546A806E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480232" y="0"/>
            <a:ext cx="1955030" cy="5307773"/>
          </a:xfrm>
          <a:custGeom>
            <a:avLst/>
            <a:gdLst>
              <a:gd name="connsiteX0" fmla="*/ 0 w 1955030"/>
              <a:gd name="connsiteY0" fmla="*/ 0 h 5307773"/>
              <a:gd name="connsiteX1" fmla="*/ 1955030 w 1955030"/>
              <a:gd name="connsiteY1" fmla="*/ 0 h 5307773"/>
              <a:gd name="connsiteX2" fmla="*/ 1955030 w 1955030"/>
              <a:gd name="connsiteY2" fmla="*/ 5307773 h 5307773"/>
              <a:gd name="connsiteX3" fmla="*/ 0 w 1955030"/>
              <a:gd name="connsiteY3" fmla="*/ 5307773 h 5307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55030" h="5307773">
                <a:moveTo>
                  <a:pt x="0" y="0"/>
                </a:moveTo>
                <a:lnTo>
                  <a:pt x="1955030" y="0"/>
                </a:lnTo>
                <a:lnTo>
                  <a:pt x="1955030" y="5307773"/>
                </a:lnTo>
                <a:lnTo>
                  <a:pt x="0" y="5307773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/>
          <a:p>
            <a:r>
              <a:rPr lang="de-DE"/>
              <a:t>Bild durch Klicken auf Symbol hinzufügen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60398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3_Full Image without Header &amp;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2D4461AE-8545-4B6F-B5CD-5DAEC68012B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842856" y="1348596"/>
            <a:ext cx="2829464" cy="4087004"/>
          </a:xfrm>
          <a:prstGeom prst="roundRect">
            <a:avLst>
              <a:gd name="adj" fmla="val 3577"/>
            </a:avLst>
          </a:prstGeom>
        </p:spPr>
        <p:txBody>
          <a:bodyPr anchor="ctr"/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2093C2DF-1FEE-4E3B-8CBE-EA9DBE3DF17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392036" y="2386960"/>
            <a:ext cx="1489324" cy="3095738"/>
          </a:xfrm>
          <a:prstGeom prst="roundRect">
            <a:avLst>
              <a:gd name="adj" fmla="val 13436"/>
            </a:avLst>
          </a:prstGeom>
        </p:spPr>
        <p:txBody>
          <a:bodyPr anchor="ctr"/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4" name="Title 6">
            <a:extLst>
              <a:ext uri="{FF2B5EF4-FFF2-40B4-BE49-F238E27FC236}">
                <a16:creationId xmlns:a16="http://schemas.microsoft.com/office/drawing/2014/main" id="{919AC9DC-95E2-4C48-88A8-5950F0E00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527905"/>
            <a:ext cx="10922000" cy="502749"/>
          </a:xfrm>
        </p:spPr>
        <p:txBody>
          <a:bodyPr/>
          <a:lstStyle>
            <a:lvl1pPr>
              <a:defRPr sz="2800">
                <a:latin typeface="Raleway Black" panose="020B0A03030101060003" pitchFamily="34" charset="0"/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05310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6_Full Image without Header &amp;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718D338-BE25-40FA-8898-8EEF1683BD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058547" y="6386831"/>
            <a:ext cx="1468120" cy="2635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i="1">
                <a:solidFill>
                  <a:schemeClr val="bg2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de-DE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D2F20948-C739-4CAD-BE9F-0D7A480704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26667" y="6325869"/>
            <a:ext cx="52780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C88A0BAB-2730-4A83-8F7D-4866FEB0A025}" type="slidenum">
              <a:rPr lang="de-DE" smtClean="0"/>
              <a:t>‹N°›</a:t>
            </a:fld>
            <a:endParaRPr lang="de-DE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FDB1593A-71BF-4BC1-AEE8-09F333ED7BC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92150" y="1789663"/>
            <a:ext cx="3194050" cy="1960059"/>
          </a:xfrm>
          <a:custGeom>
            <a:avLst/>
            <a:gdLst>
              <a:gd name="connsiteX0" fmla="*/ 0 w 3194050"/>
              <a:gd name="connsiteY0" fmla="*/ 0 h 1960059"/>
              <a:gd name="connsiteX1" fmla="*/ 3194050 w 3194050"/>
              <a:gd name="connsiteY1" fmla="*/ 0 h 1960059"/>
              <a:gd name="connsiteX2" fmla="*/ 3194050 w 3194050"/>
              <a:gd name="connsiteY2" fmla="*/ 1960059 h 1960059"/>
              <a:gd name="connsiteX3" fmla="*/ 0 w 3194050"/>
              <a:gd name="connsiteY3" fmla="*/ 1960059 h 196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94050" h="1960059">
                <a:moveTo>
                  <a:pt x="0" y="0"/>
                </a:moveTo>
                <a:lnTo>
                  <a:pt x="3194050" y="0"/>
                </a:lnTo>
                <a:lnTo>
                  <a:pt x="3194050" y="1960059"/>
                </a:lnTo>
                <a:lnTo>
                  <a:pt x="0" y="1960059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E8158A70-A5D1-4765-B1F6-F2075C3AC82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498975" y="1789663"/>
            <a:ext cx="3194050" cy="1960059"/>
          </a:xfrm>
          <a:custGeom>
            <a:avLst/>
            <a:gdLst>
              <a:gd name="connsiteX0" fmla="*/ 0 w 3194050"/>
              <a:gd name="connsiteY0" fmla="*/ 0 h 1960059"/>
              <a:gd name="connsiteX1" fmla="*/ 3194050 w 3194050"/>
              <a:gd name="connsiteY1" fmla="*/ 0 h 1960059"/>
              <a:gd name="connsiteX2" fmla="*/ 3194050 w 3194050"/>
              <a:gd name="connsiteY2" fmla="*/ 1960059 h 1960059"/>
              <a:gd name="connsiteX3" fmla="*/ 0 w 3194050"/>
              <a:gd name="connsiteY3" fmla="*/ 1960059 h 196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94050" h="1960059">
                <a:moveTo>
                  <a:pt x="0" y="0"/>
                </a:moveTo>
                <a:lnTo>
                  <a:pt x="3194050" y="0"/>
                </a:lnTo>
                <a:lnTo>
                  <a:pt x="3194050" y="1960059"/>
                </a:lnTo>
                <a:lnTo>
                  <a:pt x="0" y="1960059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DF334ABA-4E07-482A-B8D0-CBE8D205287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305800" y="1789663"/>
            <a:ext cx="3194050" cy="1960059"/>
          </a:xfrm>
          <a:custGeom>
            <a:avLst/>
            <a:gdLst>
              <a:gd name="connsiteX0" fmla="*/ 0 w 3194050"/>
              <a:gd name="connsiteY0" fmla="*/ 0 h 1960059"/>
              <a:gd name="connsiteX1" fmla="*/ 3194050 w 3194050"/>
              <a:gd name="connsiteY1" fmla="*/ 0 h 1960059"/>
              <a:gd name="connsiteX2" fmla="*/ 3194050 w 3194050"/>
              <a:gd name="connsiteY2" fmla="*/ 1960059 h 1960059"/>
              <a:gd name="connsiteX3" fmla="*/ 0 w 3194050"/>
              <a:gd name="connsiteY3" fmla="*/ 1960059 h 196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94050" h="1960059">
                <a:moveTo>
                  <a:pt x="0" y="0"/>
                </a:moveTo>
                <a:lnTo>
                  <a:pt x="3194050" y="0"/>
                </a:lnTo>
                <a:lnTo>
                  <a:pt x="3194050" y="1960059"/>
                </a:lnTo>
                <a:lnTo>
                  <a:pt x="0" y="1960059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13" name="Title 6">
            <a:extLst>
              <a:ext uri="{FF2B5EF4-FFF2-40B4-BE49-F238E27FC236}">
                <a16:creationId xmlns:a16="http://schemas.microsoft.com/office/drawing/2014/main" id="{43EB1797-BF94-4DAD-ADB5-63D1E6A14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527905"/>
            <a:ext cx="10922000" cy="502749"/>
          </a:xfrm>
        </p:spPr>
        <p:txBody>
          <a:bodyPr/>
          <a:lstStyle>
            <a:lvl1pPr>
              <a:defRPr sz="2800">
                <a:latin typeface="Raleway Black" panose="020B0A03030101060003" pitchFamily="34" charset="0"/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51029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7_Full Image without Header &amp;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E8158A70-A5D1-4765-B1F6-F2075C3AC82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53263" y="2725064"/>
            <a:ext cx="2686051" cy="4686033"/>
          </a:xfrm>
          <a:custGeom>
            <a:avLst/>
            <a:gdLst>
              <a:gd name="connsiteX0" fmla="*/ 0 w 3194050"/>
              <a:gd name="connsiteY0" fmla="*/ 0 h 1960059"/>
              <a:gd name="connsiteX1" fmla="*/ 3194050 w 3194050"/>
              <a:gd name="connsiteY1" fmla="*/ 0 h 1960059"/>
              <a:gd name="connsiteX2" fmla="*/ 3194050 w 3194050"/>
              <a:gd name="connsiteY2" fmla="*/ 1960059 h 1960059"/>
              <a:gd name="connsiteX3" fmla="*/ 0 w 3194050"/>
              <a:gd name="connsiteY3" fmla="*/ 1960059 h 196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94050" h="1960059">
                <a:moveTo>
                  <a:pt x="0" y="0"/>
                </a:moveTo>
                <a:lnTo>
                  <a:pt x="3194050" y="0"/>
                </a:lnTo>
                <a:lnTo>
                  <a:pt x="3194050" y="1960059"/>
                </a:lnTo>
                <a:lnTo>
                  <a:pt x="0" y="1960059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itle 6">
            <a:extLst>
              <a:ext uri="{FF2B5EF4-FFF2-40B4-BE49-F238E27FC236}">
                <a16:creationId xmlns:a16="http://schemas.microsoft.com/office/drawing/2014/main" id="{DFD59BE2-B880-44BF-996D-DDABC93E32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527905"/>
            <a:ext cx="10922000" cy="502749"/>
          </a:xfrm>
        </p:spPr>
        <p:txBody>
          <a:bodyPr/>
          <a:lstStyle>
            <a:lvl1pPr>
              <a:defRPr sz="2800">
                <a:latin typeface="Raleway Black" panose="020B0A03030101060003" pitchFamily="34" charset="0"/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59149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8_Full Image without Header &amp;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364305-169C-4E29-A29D-EFA8A77DCF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058547" y="6386831"/>
            <a:ext cx="1468120" cy="2635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i="1">
                <a:solidFill>
                  <a:schemeClr val="bg2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5BE2B4-42DE-414D-9679-D4C753997F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26667" y="6325869"/>
            <a:ext cx="52780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C88A0BAB-2730-4A83-8F7D-4866FEB0A025}" type="slidenum">
              <a:rPr lang="de-DE" smtClean="0"/>
              <a:t>‹N°›</a:t>
            </a:fld>
            <a:endParaRPr lang="de-D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A6C6D71-1340-46BD-B481-BD5D65FA1D4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0E356092-82AF-4F68-9A8D-27994526CAB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128000" y="3429000"/>
            <a:ext cx="4064000" cy="3429000"/>
          </a:xfrm>
          <a:custGeom>
            <a:avLst/>
            <a:gdLst>
              <a:gd name="connsiteX0" fmla="*/ 0 w 4064000"/>
              <a:gd name="connsiteY0" fmla="*/ 0 h 3429000"/>
              <a:gd name="connsiteX1" fmla="*/ 4064000 w 4064000"/>
              <a:gd name="connsiteY1" fmla="*/ 0 h 3429000"/>
              <a:gd name="connsiteX2" fmla="*/ 4064000 w 4064000"/>
              <a:gd name="connsiteY2" fmla="*/ 3429000 h 3429000"/>
              <a:gd name="connsiteX3" fmla="*/ 0 w 40640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64000" h="3429000">
                <a:moveTo>
                  <a:pt x="0" y="0"/>
                </a:moveTo>
                <a:lnTo>
                  <a:pt x="4064000" y="0"/>
                </a:lnTo>
                <a:lnTo>
                  <a:pt x="4064000" y="3429000"/>
                </a:lnTo>
                <a:lnTo>
                  <a:pt x="0" y="342900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D1965DE7-D63A-4753-988E-13DE1C2C0CC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3429000"/>
            <a:ext cx="4064000" cy="3429000"/>
          </a:xfrm>
          <a:custGeom>
            <a:avLst/>
            <a:gdLst>
              <a:gd name="connsiteX0" fmla="*/ 0 w 4064000"/>
              <a:gd name="connsiteY0" fmla="*/ 0 h 3429000"/>
              <a:gd name="connsiteX1" fmla="*/ 4064000 w 4064000"/>
              <a:gd name="connsiteY1" fmla="*/ 0 h 3429000"/>
              <a:gd name="connsiteX2" fmla="*/ 4064000 w 4064000"/>
              <a:gd name="connsiteY2" fmla="*/ 3429000 h 3429000"/>
              <a:gd name="connsiteX3" fmla="*/ 0 w 40640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64000" h="3429000">
                <a:moveTo>
                  <a:pt x="0" y="0"/>
                </a:moveTo>
                <a:lnTo>
                  <a:pt x="4064000" y="0"/>
                </a:lnTo>
                <a:lnTo>
                  <a:pt x="4064000" y="3429000"/>
                </a:lnTo>
                <a:lnTo>
                  <a:pt x="0" y="342900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DDB0E98-C8C9-4537-AC57-95D15190FD0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064000" y="0"/>
            <a:ext cx="4064000" cy="3429000"/>
          </a:xfrm>
          <a:custGeom>
            <a:avLst/>
            <a:gdLst>
              <a:gd name="connsiteX0" fmla="*/ 0 w 4064000"/>
              <a:gd name="connsiteY0" fmla="*/ 0 h 3429000"/>
              <a:gd name="connsiteX1" fmla="*/ 4064000 w 4064000"/>
              <a:gd name="connsiteY1" fmla="*/ 0 h 3429000"/>
              <a:gd name="connsiteX2" fmla="*/ 4064000 w 4064000"/>
              <a:gd name="connsiteY2" fmla="*/ 3429000 h 3429000"/>
              <a:gd name="connsiteX3" fmla="*/ 0 w 40640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64000" h="3429000">
                <a:moveTo>
                  <a:pt x="0" y="0"/>
                </a:moveTo>
                <a:lnTo>
                  <a:pt x="4064000" y="0"/>
                </a:lnTo>
                <a:lnTo>
                  <a:pt x="4064000" y="3429000"/>
                </a:lnTo>
                <a:lnTo>
                  <a:pt x="0" y="342900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36575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1_Full Image without Header &amp;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0" y="-2"/>
            <a:ext cx="12192000" cy="3676651"/>
          </a:xfrm>
          <a:custGeom>
            <a:avLst/>
            <a:gdLst>
              <a:gd name="connsiteX0" fmla="*/ 0 w 12192000"/>
              <a:gd name="connsiteY0" fmla="*/ 0 h 2752724"/>
              <a:gd name="connsiteX1" fmla="*/ 12192000 w 12192000"/>
              <a:gd name="connsiteY1" fmla="*/ 0 h 2752724"/>
              <a:gd name="connsiteX2" fmla="*/ 12192000 w 12192000"/>
              <a:gd name="connsiteY2" fmla="*/ 2752724 h 2752724"/>
              <a:gd name="connsiteX3" fmla="*/ 0 w 12192000"/>
              <a:gd name="connsiteY3" fmla="*/ 2752724 h 2752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2752724">
                <a:moveTo>
                  <a:pt x="0" y="0"/>
                </a:moveTo>
                <a:lnTo>
                  <a:pt x="12192000" y="0"/>
                </a:lnTo>
                <a:lnTo>
                  <a:pt x="12192000" y="2752724"/>
                </a:lnTo>
                <a:lnTo>
                  <a:pt x="0" y="2752724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81611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45_Full Image without Header &amp;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211DD5DF-DC99-475B-B4DF-CB0A2ED61B7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439816" y="0"/>
            <a:ext cx="7752184" cy="6858000"/>
          </a:xfrm>
          <a:custGeom>
            <a:avLst/>
            <a:gdLst>
              <a:gd name="connsiteX0" fmla="*/ 0 w 4828804"/>
              <a:gd name="connsiteY0" fmla="*/ 0 h 4250034"/>
              <a:gd name="connsiteX1" fmla="*/ 4828804 w 4828804"/>
              <a:gd name="connsiteY1" fmla="*/ 0 h 4250034"/>
              <a:gd name="connsiteX2" fmla="*/ 4828804 w 4828804"/>
              <a:gd name="connsiteY2" fmla="*/ 4250034 h 4250034"/>
              <a:gd name="connsiteX3" fmla="*/ 0 w 4828804"/>
              <a:gd name="connsiteY3" fmla="*/ 4250034 h 4250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8804" h="4250034">
                <a:moveTo>
                  <a:pt x="0" y="0"/>
                </a:moveTo>
                <a:lnTo>
                  <a:pt x="4828804" y="0"/>
                </a:lnTo>
                <a:lnTo>
                  <a:pt x="4828804" y="4250034"/>
                </a:lnTo>
                <a:lnTo>
                  <a:pt x="0" y="425003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268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73_Full Image without Header &amp;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17F2460C-3429-47F7-8CA8-204DF3E665A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40300" y="3473668"/>
            <a:ext cx="5976000" cy="3312000"/>
          </a:xfrm>
          <a:custGeom>
            <a:avLst/>
            <a:gdLst>
              <a:gd name="connsiteX0" fmla="*/ 0 w 5976000"/>
              <a:gd name="connsiteY0" fmla="*/ 0 h 3312000"/>
              <a:gd name="connsiteX1" fmla="*/ 5976000 w 5976000"/>
              <a:gd name="connsiteY1" fmla="*/ 0 h 3312000"/>
              <a:gd name="connsiteX2" fmla="*/ 5976000 w 5976000"/>
              <a:gd name="connsiteY2" fmla="*/ 3312000 h 3312000"/>
              <a:gd name="connsiteX3" fmla="*/ 0 w 5976000"/>
              <a:gd name="connsiteY3" fmla="*/ 3312000 h 331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76000" h="3312000">
                <a:moveTo>
                  <a:pt x="0" y="0"/>
                </a:moveTo>
                <a:lnTo>
                  <a:pt x="5976000" y="0"/>
                </a:lnTo>
                <a:lnTo>
                  <a:pt x="5976000" y="3312000"/>
                </a:lnTo>
                <a:lnTo>
                  <a:pt x="0" y="3312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en-GB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76F2CDB8-F32A-40FB-B830-525BA3E5920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5700" y="3473668"/>
            <a:ext cx="5976000" cy="3312000"/>
          </a:xfrm>
          <a:custGeom>
            <a:avLst/>
            <a:gdLst>
              <a:gd name="connsiteX0" fmla="*/ 0 w 5976000"/>
              <a:gd name="connsiteY0" fmla="*/ 0 h 3312000"/>
              <a:gd name="connsiteX1" fmla="*/ 5976000 w 5976000"/>
              <a:gd name="connsiteY1" fmla="*/ 0 h 3312000"/>
              <a:gd name="connsiteX2" fmla="*/ 5976000 w 5976000"/>
              <a:gd name="connsiteY2" fmla="*/ 3312000 h 3312000"/>
              <a:gd name="connsiteX3" fmla="*/ 0 w 5976000"/>
              <a:gd name="connsiteY3" fmla="*/ 3312000 h 331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76000" h="3312000">
                <a:moveTo>
                  <a:pt x="0" y="0"/>
                </a:moveTo>
                <a:lnTo>
                  <a:pt x="5976000" y="0"/>
                </a:lnTo>
                <a:lnTo>
                  <a:pt x="5976000" y="3312000"/>
                </a:lnTo>
                <a:lnTo>
                  <a:pt x="0" y="3312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en-GB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FA3B3037-ED03-4F49-9CB1-3E2C4E4CBBA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140300" y="72700"/>
            <a:ext cx="5976000" cy="3312000"/>
          </a:xfrm>
          <a:custGeom>
            <a:avLst/>
            <a:gdLst>
              <a:gd name="connsiteX0" fmla="*/ 0 w 5976000"/>
              <a:gd name="connsiteY0" fmla="*/ 0 h 3312000"/>
              <a:gd name="connsiteX1" fmla="*/ 5976000 w 5976000"/>
              <a:gd name="connsiteY1" fmla="*/ 0 h 3312000"/>
              <a:gd name="connsiteX2" fmla="*/ 5976000 w 5976000"/>
              <a:gd name="connsiteY2" fmla="*/ 3312000 h 3312000"/>
              <a:gd name="connsiteX3" fmla="*/ 0 w 5976000"/>
              <a:gd name="connsiteY3" fmla="*/ 3312000 h 331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76000" h="3312000">
                <a:moveTo>
                  <a:pt x="0" y="0"/>
                </a:moveTo>
                <a:lnTo>
                  <a:pt x="5976000" y="0"/>
                </a:lnTo>
                <a:lnTo>
                  <a:pt x="5976000" y="3312000"/>
                </a:lnTo>
                <a:lnTo>
                  <a:pt x="0" y="3312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en-GB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400F8928-C6DA-4A05-9201-3EAD8CFE59E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5700" y="72700"/>
            <a:ext cx="5976000" cy="3312000"/>
          </a:xfrm>
          <a:custGeom>
            <a:avLst/>
            <a:gdLst>
              <a:gd name="connsiteX0" fmla="*/ 0 w 5976000"/>
              <a:gd name="connsiteY0" fmla="*/ 0 h 3312000"/>
              <a:gd name="connsiteX1" fmla="*/ 5976000 w 5976000"/>
              <a:gd name="connsiteY1" fmla="*/ 0 h 3312000"/>
              <a:gd name="connsiteX2" fmla="*/ 5976000 w 5976000"/>
              <a:gd name="connsiteY2" fmla="*/ 3312000 h 3312000"/>
              <a:gd name="connsiteX3" fmla="*/ 0 w 5976000"/>
              <a:gd name="connsiteY3" fmla="*/ 3312000 h 331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76000" h="3312000">
                <a:moveTo>
                  <a:pt x="0" y="0"/>
                </a:moveTo>
                <a:lnTo>
                  <a:pt x="5976000" y="0"/>
                </a:lnTo>
                <a:lnTo>
                  <a:pt x="5976000" y="3312000"/>
                </a:lnTo>
                <a:lnTo>
                  <a:pt x="0" y="3312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56042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74_Full Image without Header &amp;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2CC392FE-E1E6-4152-9D2F-130724F44CD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010591" y="476674"/>
            <a:ext cx="3719150" cy="5927153"/>
          </a:xfrm>
          <a:custGeom>
            <a:avLst/>
            <a:gdLst>
              <a:gd name="connsiteX0" fmla="*/ 1859575 w 3719150"/>
              <a:gd name="connsiteY0" fmla="*/ 0 h 5927153"/>
              <a:gd name="connsiteX1" fmla="*/ 3719150 w 3719150"/>
              <a:gd name="connsiteY1" fmla="*/ 1859575 h 5927153"/>
              <a:gd name="connsiteX2" fmla="*/ 3719150 w 3719150"/>
              <a:gd name="connsiteY2" fmla="*/ 5927153 h 5927153"/>
              <a:gd name="connsiteX3" fmla="*/ 0 w 3719150"/>
              <a:gd name="connsiteY3" fmla="*/ 5927153 h 5927153"/>
              <a:gd name="connsiteX4" fmla="*/ 0 w 3719150"/>
              <a:gd name="connsiteY4" fmla="*/ 1859575 h 5927153"/>
              <a:gd name="connsiteX5" fmla="*/ 1859575 w 3719150"/>
              <a:gd name="connsiteY5" fmla="*/ 0 h 5927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719150" h="5927153">
                <a:moveTo>
                  <a:pt x="1859575" y="0"/>
                </a:moveTo>
                <a:cubicBezTo>
                  <a:pt x="2886590" y="0"/>
                  <a:pt x="3719150" y="832560"/>
                  <a:pt x="3719150" y="1859575"/>
                </a:cubicBezTo>
                <a:lnTo>
                  <a:pt x="3719150" y="5927153"/>
                </a:lnTo>
                <a:lnTo>
                  <a:pt x="0" y="5927153"/>
                </a:lnTo>
                <a:lnTo>
                  <a:pt x="0" y="1859575"/>
                </a:lnTo>
                <a:cubicBezTo>
                  <a:pt x="0" y="832560"/>
                  <a:pt x="832560" y="0"/>
                  <a:pt x="185957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en-GB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6A75F305-A9B2-4472-BAE6-F2BA0E707C2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236426" y="476673"/>
            <a:ext cx="3719150" cy="5927153"/>
          </a:xfrm>
          <a:custGeom>
            <a:avLst/>
            <a:gdLst>
              <a:gd name="connsiteX0" fmla="*/ 1859575 w 3719150"/>
              <a:gd name="connsiteY0" fmla="*/ 0 h 5927153"/>
              <a:gd name="connsiteX1" fmla="*/ 3719150 w 3719150"/>
              <a:gd name="connsiteY1" fmla="*/ 1859575 h 5927153"/>
              <a:gd name="connsiteX2" fmla="*/ 3719150 w 3719150"/>
              <a:gd name="connsiteY2" fmla="*/ 5927153 h 5927153"/>
              <a:gd name="connsiteX3" fmla="*/ 0 w 3719150"/>
              <a:gd name="connsiteY3" fmla="*/ 5927153 h 5927153"/>
              <a:gd name="connsiteX4" fmla="*/ 0 w 3719150"/>
              <a:gd name="connsiteY4" fmla="*/ 1859575 h 5927153"/>
              <a:gd name="connsiteX5" fmla="*/ 1859575 w 3719150"/>
              <a:gd name="connsiteY5" fmla="*/ 0 h 5927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719150" h="5927153">
                <a:moveTo>
                  <a:pt x="1859575" y="0"/>
                </a:moveTo>
                <a:cubicBezTo>
                  <a:pt x="2886590" y="0"/>
                  <a:pt x="3719150" y="832560"/>
                  <a:pt x="3719150" y="1859575"/>
                </a:cubicBezTo>
                <a:lnTo>
                  <a:pt x="3719150" y="5927153"/>
                </a:lnTo>
                <a:lnTo>
                  <a:pt x="0" y="5927153"/>
                </a:lnTo>
                <a:lnTo>
                  <a:pt x="0" y="1859575"/>
                </a:lnTo>
                <a:cubicBezTo>
                  <a:pt x="0" y="832560"/>
                  <a:pt x="832560" y="0"/>
                  <a:pt x="185957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en-GB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34A37F18-7B2B-4F60-8252-B578E143D62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2261" y="476673"/>
            <a:ext cx="3719150" cy="5927153"/>
          </a:xfrm>
          <a:custGeom>
            <a:avLst/>
            <a:gdLst>
              <a:gd name="connsiteX0" fmla="*/ 1859575 w 3719150"/>
              <a:gd name="connsiteY0" fmla="*/ 0 h 5927153"/>
              <a:gd name="connsiteX1" fmla="*/ 3719150 w 3719150"/>
              <a:gd name="connsiteY1" fmla="*/ 1859575 h 5927153"/>
              <a:gd name="connsiteX2" fmla="*/ 3719150 w 3719150"/>
              <a:gd name="connsiteY2" fmla="*/ 5927153 h 5927153"/>
              <a:gd name="connsiteX3" fmla="*/ 0 w 3719150"/>
              <a:gd name="connsiteY3" fmla="*/ 5927153 h 5927153"/>
              <a:gd name="connsiteX4" fmla="*/ 0 w 3719150"/>
              <a:gd name="connsiteY4" fmla="*/ 1859575 h 5927153"/>
              <a:gd name="connsiteX5" fmla="*/ 1859575 w 3719150"/>
              <a:gd name="connsiteY5" fmla="*/ 0 h 5927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719150" h="5927153">
                <a:moveTo>
                  <a:pt x="1859575" y="0"/>
                </a:moveTo>
                <a:cubicBezTo>
                  <a:pt x="2886590" y="0"/>
                  <a:pt x="3719150" y="832560"/>
                  <a:pt x="3719150" y="1859575"/>
                </a:cubicBezTo>
                <a:lnTo>
                  <a:pt x="3719150" y="5927153"/>
                </a:lnTo>
                <a:lnTo>
                  <a:pt x="0" y="5927153"/>
                </a:lnTo>
                <a:lnTo>
                  <a:pt x="0" y="1859575"/>
                </a:lnTo>
                <a:cubicBezTo>
                  <a:pt x="0" y="832560"/>
                  <a:pt x="832560" y="0"/>
                  <a:pt x="185957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600"/>
            </a:lvl1pPr>
          </a:lstStyle>
          <a:p>
            <a:r>
              <a:rPr lang="de-DE"/>
              <a:t>Bild durch Klicken auf Symbol hinzufügen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67846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46_Full Image without Header &amp;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12FEB07-ACFE-429D-AD48-8265981E2F1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351584" cy="6858000"/>
          </a:xfrm>
          <a:custGeom>
            <a:avLst/>
            <a:gdLst>
              <a:gd name="connsiteX0" fmla="*/ 0 w 2351584"/>
              <a:gd name="connsiteY0" fmla="*/ 0 h 6858000"/>
              <a:gd name="connsiteX1" fmla="*/ 2351584 w 2351584"/>
              <a:gd name="connsiteY1" fmla="*/ 0 h 6858000"/>
              <a:gd name="connsiteX2" fmla="*/ 2351584 w 2351584"/>
              <a:gd name="connsiteY2" fmla="*/ 6858000 h 6858000"/>
              <a:gd name="connsiteX3" fmla="*/ 0 w 235158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51584" h="6858000">
                <a:moveTo>
                  <a:pt x="0" y="0"/>
                </a:moveTo>
                <a:lnTo>
                  <a:pt x="2351584" y="0"/>
                </a:lnTo>
                <a:lnTo>
                  <a:pt x="2351584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0988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Full Image without Header &amp;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6515100" y="0"/>
            <a:ext cx="5676900" cy="68580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00095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47_Full Image without Header &amp;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4117B148-152F-4B58-8040-26D739D2C95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19127" y="1018331"/>
            <a:ext cx="3316635" cy="4821338"/>
          </a:xfrm>
          <a:custGeom>
            <a:avLst/>
            <a:gdLst>
              <a:gd name="connsiteX0" fmla="*/ 0 w 3316635"/>
              <a:gd name="connsiteY0" fmla="*/ 0 h 4821338"/>
              <a:gd name="connsiteX1" fmla="*/ 3316635 w 3316635"/>
              <a:gd name="connsiteY1" fmla="*/ 0 h 4821338"/>
              <a:gd name="connsiteX2" fmla="*/ 3316635 w 3316635"/>
              <a:gd name="connsiteY2" fmla="*/ 4821338 h 4821338"/>
              <a:gd name="connsiteX3" fmla="*/ 0 w 3316635"/>
              <a:gd name="connsiteY3" fmla="*/ 4821338 h 4821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16635" h="4821338">
                <a:moveTo>
                  <a:pt x="0" y="0"/>
                </a:moveTo>
                <a:lnTo>
                  <a:pt x="3316635" y="0"/>
                </a:lnTo>
                <a:lnTo>
                  <a:pt x="3316635" y="4821338"/>
                </a:lnTo>
                <a:lnTo>
                  <a:pt x="0" y="482133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93112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48_Full Image without Header &amp;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AD960C9F-E282-422A-ADB9-3AA6D98206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642741" y="1425243"/>
            <a:ext cx="2943995" cy="4007514"/>
          </a:xfrm>
          <a:custGeom>
            <a:avLst/>
            <a:gdLst>
              <a:gd name="connsiteX0" fmla="*/ 0 w 2943995"/>
              <a:gd name="connsiteY0" fmla="*/ 0 h 4007514"/>
              <a:gd name="connsiteX1" fmla="*/ 2943995 w 2943995"/>
              <a:gd name="connsiteY1" fmla="*/ 0 h 4007514"/>
              <a:gd name="connsiteX2" fmla="*/ 2943995 w 2943995"/>
              <a:gd name="connsiteY2" fmla="*/ 4007514 h 4007514"/>
              <a:gd name="connsiteX3" fmla="*/ 0 w 2943995"/>
              <a:gd name="connsiteY3" fmla="*/ 4007514 h 4007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3995" h="4007514">
                <a:moveTo>
                  <a:pt x="0" y="0"/>
                </a:moveTo>
                <a:lnTo>
                  <a:pt x="2943995" y="0"/>
                </a:lnTo>
                <a:lnTo>
                  <a:pt x="2943995" y="4007514"/>
                </a:lnTo>
                <a:lnTo>
                  <a:pt x="0" y="400751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0277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50_Full Image without Header &amp;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AFFE19EA-D804-47F0-930A-76C58E67112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423592" y="0"/>
            <a:ext cx="1660452" cy="3861048"/>
          </a:xfrm>
          <a:custGeom>
            <a:avLst/>
            <a:gdLst>
              <a:gd name="connsiteX0" fmla="*/ 0 w 1660452"/>
              <a:gd name="connsiteY0" fmla="*/ 0 h 3861048"/>
              <a:gd name="connsiteX1" fmla="*/ 1660452 w 1660452"/>
              <a:gd name="connsiteY1" fmla="*/ 0 h 3861048"/>
              <a:gd name="connsiteX2" fmla="*/ 1660452 w 1660452"/>
              <a:gd name="connsiteY2" fmla="*/ 3861048 h 3861048"/>
              <a:gd name="connsiteX3" fmla="*/ 0 w 1660452"/>
              <a:gd name="connsiteY3" fmla="*/ 3861048 h 3861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60452" h="3861048">
                <a:moveTo>
                  <a:pt x="0" y="0"/>
                </a:moveTo>
                <a:lnTo>
                  <a:pt x="1660452" y="0"/>
                </a:lnTo>
                <a:lnTo>
                  <a:pt x="1660452" y="3861048"/>
                </a:lnTo>
                <a:lnTo>
                  <a:pt x="0" y="386104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C79BF7F0-F64B-4C86-9F7A-C1021985953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423592" y="3977680"/>
            <a:ext cx="1660452" cy="2880320"/>
          </a:xfrm>
          <a:custGeom>
            <a:avLst/>
            <a:gdLst>
              <a:gd name="connsiteX0" fmla="*/ 0 w 1660452"/>
              <a:gd name="connsiteY0" fmla="*/ 0 h 2880320"/>
              <a:gd name="connsiteX1" fmla="*/ 1660452 w 1660452"/>
              <a:gd name="connsiteY1" fmla="*/ 0 h 2880320"/>
              <a:gd name="connsiteX2" fmla="*/ 1660452 w 1660452"/>
              <a:gd name="connsiteY2" fmla="*/ 2880320 h 2880320"/>
              <a:gd name="connsiteX3" fmla="*/ 0 w 1660452"/>
              <a:gd name="connsiteY3" fmla="*/ 2880320 h 2880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60452" h="2880320">
                <a:moveTo>
                  <a:pt x="0" y="0"/>
                </a:moveTo>
                <a:lnTo>
                  <a:pt x="1660452" y="0"/>
                </a:lnTo>
                <a:lnTo>
                  <a:pt x="1660452" y="2880320"/>
                </a:lnTo>
                <a:lnTo>
                  <a:pt x="0" y="288032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550D5552-7E3C-4A1E-A7F9-A464CB80D89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9122" y="2996952"/>
            <a:ext cx="1660452" cy="3861048"/>
          </a:xfrm>
          <a:custGeom>
            <a:avLst/>
            <a:gdLst>
              <a:gd name="connsiteX0" fmla="*/ 0 w 1660452"/>
              <a:gd name="connsiteY0" fmla="*/ 0 h 3861048"/>
              <a:gd name="connsiteX1" fmla="*/ 1660452 w 1660452"/>
              <a:gd name="connsiteY1" fmla="*/ 0 h 3861048"/>
              <a:gd name="connsiteX2" fmla="*/ 1660452 w 1660452"/>
              <a:gd name="connsiteY2" fmla="*/ 3861048 h 3861048"/>
              <a:gd name="connsiteX3" fmla="*/ 0 w 1660452"/>
              <a:gd name="connsiteY3" fmla="*/ 3861048 h 3861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60452" h="3861048">
                <a:moveTo>
                  <a:pt x="0" y="0"/>
                </a:moveTo>
                <a:lnTo>
                  <a:pt x="1660452" y="0"/>
                </a:lnTo>
                <a:lnTo>
                  <a:pt x="1660452" y="3861048"/>
                </a:lnTo>
                <a:lnTo>
                  <a:pt x="0" y="386104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7D91EE7-8930-465F-AA50-A2B6DA54FA2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19123" y="0"/>
            <a:ext cx="1660452" cy="2880320"/>
          </a:xfrm>
          <a:custGeom>
            <a:avLst/>
            <a:gdLst>
              <a:gd name="connsiteX0" fmla="*/ 0 w 1660452"/>
              <a:gd name="connsiteY0" fmla="*/ 0 h 2880320"/>
              <a:gd name="connsiteX1" fmla="*/ 1660452 w 1660452"/>
              <a:gd name="connsiteY1" fmla="*/ 0 h 2880320"/>
              <a:gd name="connsiteX2" fmla="*/ 1660452 w 1660452"/>
              <a:gd name="connsiteY2" fmla="*/ 2880320 h 2880320"/>
              <a:gd name="connsiteX3" fmla="*/ 0 w 1660452"/>
              <a:gd name="connsiteY3" fmla="*/ 2880320 h 2880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60452" h="2880320">
                <a:moveTo>
                  <a:pt x="0" y="0"/>
                </a:moveTo>
                <a:lnTo>
                  <a:pt x="1660452" y="0"/>
                </a:lnTo>
                <a:lnTo>
                  <a:pt x="1660452" y="2880320"/>
                </a:lnTo>
                <a:lnTo>
                  <a:pt x="0" y="288032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903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51_Full Image without Header &amp;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AB21A507-FDCC-4781-A094-6BFF78BB10A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84232" y="1556792"/>
            <a:ext cx="3392363" cy="4682083"/>
          </a:xfrm>
          <a:custGeom>
            <a:avLst/>
            <a:gdLst>
              <a:gd name="connsiteX0" fmla="*/ 0 w 3392363"/>
              <a:gd name="connsiteY0" fmla="*/ 0 h 4682083"/>
              <a:gd name="connsiteX1" fmla="*/ 3392363 w 3392363"/>
              <a:gd name="connsiteY1" fmla="*/ 0 h 4682083"/>
              <a:gd name="connsiteX2" fmla="*/ 3392363 w 3392363"/>
              <a:gd name="connsiteY2" fmla="*/ 4682083 h 4682083"/>
              <a:gd name="connsiteX3" fmla="*/ 0 w 3392363"/>
              <a:gd name="connsiteY3" fmla="*/ 4682083 h 4682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92363" h="4682083">
                <a:moveTo>
                  <a:pt x="0" y="0"/>
                </a:moveTo>
                <a:lnTo>
                  <a:pt x="3392363" y="0"/>
                </a:lnTo>
                <a:lnTo>
                  <a:pt x="3392363" y="4682083"/>
                </a:lnTo>
                <a:lnTo>
                  <a:pt x="0" y="468208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9971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49_Full Image without Header &amp;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19E95B1-580C-4824-B94C-475C2D0D370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380770" y="2420888"/>
            <a:ext cx="3429730" cy="3430462"/>
          </a:xfrm>
          <a:custGeom>
            <a:avLst/>
            <a:gdLst>
              <a:gd name="connsiteX0" fmla="*/ 1715231 w 3429730"/>
              <a:gd name="connsiteY0" fmla="*/ 0 h 3430462"/>
              <a:gd name="connsiteX1" fmla="*/ 3421607 w 3429730"/>
              <a:gd name="connsiteY1" fmla="*/ 1539859 h 3430462"/>
              <a:gd name="connsiteX2" fmla="*/ 3429730 w 3429730"/>
              <a:gd name="connsiteY2" fmla="*/ 1700735 h 3430462"/>
              <a:gd name="connsiteX3" fmla="*/ 3429730 w 3429730"/>
              <a:gd name="connsiteY3" fmla="*/ 1729728 h 3430462"/>
              <a:gd name="connsiteX4" fmla="*/ 3421607 w 3429730"/>
              <a:gd name="connsiteY4" fmla="*/ 1890604 h 3430462"/>
              <a:gd name="connsiteX5" fmla="*/ 1715231 w 3429730"/>
              <a:gd name="connsiteY5" fmla="*/ 3430462 h 3430462"/>
              <a:gd name="connsiteX6" fmla="*/ 0 w 3429730"/>
              <a:gd name="connsiteY6" fmla="*/ 1715231 h 3430462"/>
              <a:gd name="connsiteX7" fmla="*/ 1715231 w 3429730"/>
              <a:gd name="connsiteY7" fmla="*/ 0 h 3430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29730" h="3430462">
                <a:moveTo>
                  <a:pt x="1715231" y="0"/>
                </a:moveTo>
                <a:cubicBezTo>
                  <a:pt x="2603321" y="0"/>
                  <a:pt x="3333770" y="674943"/>
                  <a:pt x="3421607" y="1539859"/>
                </a:cubicBezTo>
                <a:lnTo>
                  <a:pt x="3429730" y="1700735"/>
                </a:lnTo>
                <a:lnTo>
                  <a:pt x="3429730" y="1729728"/>
                </a:lnTo>
                <a:lnTo>
                  <a:pt x="3421607" y="1890604"/>
                </a:lnTo>
                <a:cubicBezTo>
                  <a:pt x="3333770" y="2755519"/>
                  <a:pt x="2603321" y="3430462"/>
                  <a:pt x="1715231" y="3430462"/>
                </a:cubicBezTo>
                <a:cubicBezTo>
                  <a:pt x="767935" y="3430462"/>
                  <a:pt x="0" y="2662527"/>
                  <a:pt x="0" y="1715231"/>
                </a:cubicBezTo>
                <a:cubicBezTo>
                  <a:pt x="0" y="767935"/>
                  <a:pt x="767935" y="0"/>
                  <a:pt x="171523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1" name="Title 6">
            <a:extLst>
              <a:ext uri="{FF2B5EF4-FFF2-40B4-BE49-F238E27FC236}">
                <a16:creationId xmlns:a16="http://schemas.microsoft.com/office/drawing/2014/main" id="{A37CD241-0490-47CC-83F4-E6B7B4E0C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527905"/>
            <a:ext cx="10922000" cy="502749"/>
          </a:xfrm>
        </p:spPr>
        <p:txBody>
          <a:bodyPr/>
          <a:lstStyle>
            <a:lvl1pPr>
              <a:defRPr sz="2800">
                <a:latin typeface="Raleway Black" panose="020B0A03030101060003" pitchFamily="34" charset="0"/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53633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78_Full Image without Header &amp;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9F3A0A9D-0FE3-41BF-9E07-CD565B29E04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95954" y="3512537"/>
            <a:ext cx="3589200" cy="3189600"/>
          </a:xfrm>
          <a:custGeom>
            <a:avLst/>
            <a:gdLst>
              <a:gd name="connsiteX0" fmla="*/ 0 w 3589200"/>
              <a:gd name="connsiteY0" fmla="*/ 0 h 3189600"/>
              <a:gd name="connsiteX1" fmla="*/ 3589200 w 3589200"/>
              <a:gd name="connsiteY1" fmla="*/ 0 h 3189600"/>
              <a:gd name="connsiteX2" fmla="*/ 3589200 w 3589200"/>
              <a:gd name="connsiteY2" fmla="*/ 3189600 h 3189600"/>
              <a:gd name="connsiteX3" fmla="*/ 0 w 3589200"/>
              <a:gd name="connsiteY3" fmla="*/ 3189600 h 318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9200" h="3189600">
                <a:moveTo>
                  <a:pt x="0" y="0"/>
                </a:moveTo>
                <a:lnTo>
                  <a:pt x="3589200" y="0"/>
                </a:lnTo>
                <a:lnTo>
                  <a:pt x="3589200" y="3189600"/>
                </a:lnTo>
                <a:lnTo>
                  <a:pt x="0" y="31896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en-GB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894073CE-0BB4-4232-87FE-3118AD29C43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615733" y="3512537"/>
            <a:ext cx="3589200" cy="3189600"/>
          </a:xfrm>
          <a:custGeom>
            <a:avLst/>
            <a:gdLst>
              <a:gd name="connsiteX0" fmla="*/ 0 w 3589200"/>
              <a:gd name="connsiteY0" fmla="*/ 0 h 3189600"/>
              <a:gd name="connsiteX1" fmla="*/ 3589200 w 3589200"/>
              <a:gd name="connsiteY1" fmla="*/ 0 h 3189600"/>
              <a:gd name="connsiteX2" fmla="*/ 3589200 w 3589200"/>
              <a:gd name="connsiteY2" fmla="*/ 3189600 h 3189600"/>
              <a:gd name="connsiteX3" fmla="*/ 0 w 3589200"/>
              <a:gd name="connsiteY3" fmla="*/ 3189600 h 318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9200" h="3189600">
                <a:moveTo>
                  <a:pt x="0" y="0"/>
                </a:moveTo>
                <a:lnTo>
                  <a:pt x="3589200" y="0"/>
                </a:lnTo>
                <a:lnTo>
                  <a:pt x="3589200" y="3189600"/>
                </a:lnTo>
                <a:lnTo>
                  <a:pt x="0" y="31896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en-GB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4DB1416F-A46C-4DDD-88D6-D84C43A06B6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395954" y="155863"/>
            <a:ext cx="3589200" cy="3189600"/>
          </a:xfrm>
          <a:custGeom>
            <a:avLst/>
            <a:gdLst>
              <a:gd name="connsiteX0" fmla="*/ 0 w 3589200"/>
              <a:gd name="connsiteY0" fmla="*/ 0 h 3189600"/>
              <a:gd name="connsiteX1" fmla="*/ 3589200 w 3589200"/>
              <a:gd name="connsiteY1" fmla="*/ 0 h 3189600"/>
              <a:gd name="connsiteX2" fmla="*/ 3589200 w 3589200"/>
              <a:gd name="connsiteY2" fmla="*/ 3189600 h 3189600"/>
              <a:gd name="connsiteX3" fmla="*/ 0 w 3589200"/>
              <a:gd name="connsiteY3" fmla="*/ 3189600 h 318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9200" h="3189600">
                <a:moveTo>
                  <a:pt x="0" y="0"/>
                </a:moveTo>
                <a:lnTo>
                  <a:pt x="3589200" y="0"/>
                </a:lnTo>
                <a:lnTo>
                  <a:pt x="3589200" y="3189600"/>
                </a:lnTo>
                <a:lnTo>
                  <a:pt x="0" y="31896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en-GB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1AB6F9DE-CB6E-4A95-B684-0B0788EE671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15733" y="155863"/>
            <a:ext cx="3589200" cy="3189600"/>
          </a:xfrm>
          <a:custGeom>
            <a:avLst/>
            <a:gdLst>
              <a:gd name="connsiteX0" fmla="*/ 0 w 3589200"/>
              <a:gd name="connsiteY0" fmla="*/ 0 h 3189600"/>
              <a:gd name="connsiteX1" fmla="*/ 3589200 w 3589200"/>
              <a:gd name="connsiteY1" fmla="*/ 0 h 3189600"/>
              <a:gd name="connsiteX2" fmla="*/ 3589200 w 3589200"/>
              <a:gd name="connsiteY2" fmla="*/ 3189600 h 3189600"/>
              <a:gd name="connsiteX3" fmla="*/ 0 w 3589200"/>
              <a:gd name="connsiteY3" fmla="*/ 3189600 h 318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9200" h="3189600">
                <a:moveTo>
                  <a:pt x="0" y="0"/>
                </a:moveTo>
                <a:lnTo>
                  <a:pt x="3589200" y="0"/>
                </a:lnTo>
                <a:lnTo>
                  <a:pt x="3589200" y="3189600"/>
                </a:lnTo>
                <a:lnTo>
                  <a:pt x="0" y="31896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77914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52_Full Image without Header &amp;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2DC16560-118F-4375-8D3D-AECE580D3BA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903216" y="815110"/>
            <a:ext cx="2675837" cy="5227781"/>
          </a:xfrm>
          <a:custGeom>
            <a:avLst/>
            <a:gdLst>
              <a:gd name="connsiteX0" fmla="*/ 981927 w 2675836"/>
              <a:gd name="connsiteY0" fmla="*/ 0 h 4320480"/>
              <a:gd name="connsiteX1" fmla="*/ 2675836 w 2675836"/>
              <a:gd name="connsiteY1" fmla="*/ 0 h 4320480"/>
              <a:gd name="connsiteX2" fmla="*/ 1693909 w 2675836"/>
              <a:gd name="connsiteY2" fmla="*/ 4320480 h 4320480"/>
              <a:gd name="connsiteX3" fmla="*/ 0 w 2675836"/>
              <a:gd name="connsiteY3" fmla="*/ 4320480 h 4320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75836" h="4320480">
                <a:moveTo>
                  <a:pt x="981927" y="0"/>
                </a:moveTo>
                <a:lnTo>
                  <a:pt x="2675836" y="0"/>
                </a:lnTo>
                <a:lnTo>
                  <a:pt x="1693909" y="4320480"/>
                </a:lnTo>
                <a:lnTo>
                  <a:pt x="0" y="432048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857251A1-26A6-4927-A5F8-FD6240B8CB7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816080" y="815110"/>
            <a:ext cx="2675837" cy="5227781"/>
          </a:xfrm>
          <a:custGeom>
            <a:avLst/>
            <a:gdLst>
              <a:gd name="connsiteX0" fmla="*/ 981927 w 2675836"/>
              <a:gd name="connsiteY0" fmla="*/ 0 h 4320480"/>
              <a:gd name="connsiteX1" fmla="*/ 2675836 w 2675836"/>
              <a:gd name="connsiteY1" fmla="*/ 0 h 4320480"/>
              <a:gd name="connsiteX2" fmla="*/ 1693909 w 2675836"/>
              <a:gd name="connsiteY2" fmla="*/ 4320480 h 4320480"/>
              <a:gd name="connsiteX3" fmla="*/ 0 w 2675836"/>
              <a:gd name="connsiteY3" fmla="*/ 4320480 h 4320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75836" h="4320480">
                <a:moveTo>
                  <a:pt x="981927" y="0"/>
                </a:moveTo>
                <a:lnTo>
                  <a:pt x="2675836" y="0"/>
                </a:lnTo>
                <a:lnTo>
                  <a:pt x="1693909" y="4320480"/>
                </a:lnTo>
                <a:lnTo>
                  <a:pt x="0" y="432048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4BCD88B6-ECD7-4AD9-A6AE-D1CDF234F53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728944" y="815110"/>
            <a:ext cx="2675837" cy="5227781"/>
          </a:xfrm>
          <a:custGeom>
            <a:avLst/>
            <a:gdLst>
              <a:gd name="connsiteX0" fmla="*/ 981927 w 2675836"/>
              <a:gd name="connsiteY0" fmla="*/ 0 h 4320480"/>
              <a:gd name="connsiteX1" fmla="*/ 2675836 w 2675836"/>
              <a:gd name="connsiteY1" fmla="*/ 0 h 4320480"/>
              <a:gd name="connsiteX2" fmla="*/ 1693909 w 2675836"/>
              <a:gd name="connsiteY2" fmla="*/ 4320480 h 4320480"/>
              <a:gd name="connsiteX3" fmla="*/ 0 w 2675836"/>
              <a:gd name="connsiteY3" fmla="*/ 4320480 h 4320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75836" h="4320480">
                <a:moveTo>
                  <a:pt x="981927" y="0"/>
                </a:moveTo>
                <a:lnTo>
                  <a:pt x="2675836" y="0"/>
                </a:lnTo>
                <a:lnTo>
                  <a:pt x="1693909" y="4320480"/>
                </a:lnTo>
                <a:lnTo>
                  <a:pt x="0" y="432048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2477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53_Full Image without Header &amp;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5BF3DF13-A2E8-4C57-9708-252B52DF644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22076"/>
            <a:ext cx="1867296" cy="2082924"/>
          </a:xfrm>
          <a:custGeom>
            <a:avLst/>
            <a:gdLst>
              <a:gd name="connsiteX0" fmla="*/ 0 w 1867296"/>
              <a:gd name="connsiteY0" fmla="*/ 0 h 2082924"/>
              <a:gd name="connsiteX1" fmla="*/ 1867296 w 1867296"/>
              <a:gd name="connsiteY1" fmla="*/ 0 h 2082924"/>
              <a:gd name="connsiteX2" fmla="*/ 1867296 w 1867296"/>
              <a:gd name="connsiteY2" fmla="*/ 2082924 h 2082924"/>
              <a:gd name="connsiteX3" fmla="*/ 0 w 1867296"/>
              <a:gd name="connsiteY3" fmla="*/ 2082924 h 208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67296" h="2082924">
                <a:moveTo>
                  <a:pt x="0" y="0"/>
                </a:moveTo>
                <a:lnTo>
                  <a:pt x="1867296" y="0"/>
                </a:lnTo>
                <a:lnTo>
                  <a:pt x="1867296" y="2082924"/>
                </a:lnTo>
                <a:lnTo>
                  <a:pt x="0" y="208292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48DEA7D4-D9A4-4AFF-8DA5-ED1DD0C8211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027452" y="-22076"/>
            <a:ext cx="3281412" cy="2082924"/>
          </a:xfrm>
          <a:custGeom>
            <a:avLst/>
            <a:gdLst>
              <a:gd name="connsiteX0" fmla="*/ 0 w 3281412"/>
              <a:gd name="connsiteY0" fmla="*/ 0 h 2082924"/>
              <a:gd name="connsiteX1" fmla="*/ 3281412 w 3281412"/>
              <a:gd name="connsiteY1" fmla="*/ 0 h 2082924"/>
              <a:gd name="connsiteX2" fmla="*/ 3281412 w 3281412"/>
              <a:gd name="connsiteY2" fmla="*/ 2082924 h 2082924"/>
              <a:gd name="connsiteX3" fmla="*/ 0 w 3281412"/>
              <a:gd name="connsiteY3" fmla="*/ 2082924 h 208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81412" h="2082924">
                <a:moveTo>
                  <a:pt x="0" y="0"/>
                </a:moveTo>
                <a:lnTo>
                  <a:pt x="3281412" y="0"/>
                </a:lnTo>
                <a:lnTo>
                  <a:pt x="3281412" y="2082924"/>
                </a:lnTo>
                <a:lnTo>
                  <a:pt x="0" y="208292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F25C104C-4ABA-45C6-B3DB-F6E763A350F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469020" y="-22076"/>
            <a:ext cx="3281412" cy="2082924"/>
          </a:xfrm>
          <a:custGeom>
            <a:avLst/>
            <a:gdLst>
              <a:gd name="connsiteX0" fmla="*/ 0 w 3281412"/>
              <a:gd name="connsiteY0" fmla="*/ 0 h 2082924"/>
              <a:gd name="connsiteX1" fmla="*/ 3281412 w 3281412"/>
              <a:gd name="connsiteY1" fmla="*/ 0 h 2082924"/>
              <a:gd name="connsiteX2" fmla="*/ 3281412 w 3281412"/>
              <a:gd name="connsiteY2" fmla="*/ 2082924 h 2082924"/>
              <a:gd name="connsiteX3" fmla="*/ 0 w 3281412"/>
              <a:gd name="connsiteY3" fmla="*/ 2082924 h 208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81412" h="2082924">
                <a:moveTo>
                  <a:pt x="0" y="0"/>
                </a:moveTo>
                <a:lnTo>
                  <a:pt x="3281412" y="0"/>
                </a:lnTo>
                <a:lnTo>
                  <a:pt x="3281412" y="2082924"/>
                </a:lnTo>
                <a:lnTo>
                  <a:pt x="0" y="208292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51342B97-38C2-45E6-BF14-2FB16A243D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910588" y="-22076"/>
            <a:ext cx="3281412" cy="2082924"/>
          </a:xfrm>
          <a:custGeom>
            <a:avLst/>
            <a:gdLst>
              <a:gd name="connsiteX0" fmla="*/ 0 w 3281412"/>
              <a:gd name="connsiteY0" fmla="*/ 0 h 2082924"/>
              <a:gd name="connsiteX1" fmla="*/ 3281412 w 3281412"/>
              <a:gd name="connsiteY1" fmla="*/ 0 h 2082924"/>
              <a:gd name="connsiteX2" fmla="*/ 3281412 w 3281412"/>
              <a:gd name="connsiteY2" fmla="*/ 2082924 h 2082924"/>
              <a:gd name="connsiteX3" fmla="*/ 0 w 3281412"/>
              <a:gd name="connsiteY3" fmla="*/ 2082924 h 208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81412" h="2082924">
                <a:moveTo>
                  <a:pt x="0" y="0"/>
                </a:moveTo>
                <a:lnTo>
                  <a:pt x="3281412" y="0"/>
                </a:lnTo>
                <a:lnTo>
                  <a:pt x="3281412" y="2082924"/>
                </a:lnTo>
                <a:lnTo>
                  <a:pt x="0" y="208292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703622CF-1C6B-4718-8310-F93F93C0F30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883136" y="2204864"/>
            <a:ext cx="5308864" cy="2082924"/>
          </a:xfrm>
          <a:custGeom>
            <a:avLst/>
            <a:gdLst>
              <a:gd name="connsiteX0" fmla="*/ 0 w 5308864"/>
              <a:gd name="connsiteY0" fmla="*/ 0 h 2082924"/>
              <a:gd name="connsiteX1" fmla="*/ 5308864 w 5308864"/>
              <a:gd name="connsiteY1" fmla="*/ 0 h 2082924"/>
              <a:gd name="connsiteX2" fmla="*/ 5308864 w 5308864"/>
              <a:gd name="connsiteY2" fmla="*/ 2082924 h 2082924"/>
              <a:gd name="connsiteX3" fmla="*/ 0 w 5308864"/>
              <a:gd name="connsiteY3" fmla="*/ 2082924 h 208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08864" h="2082924">
                <a:moveTo>
                  <a:pt x="0" y="0"/>
                </a:moveTo>
                <a:lnTo>
                  <a:pt x="5308864" y="0"/>
                </a:lnTo>
                <a:lnTo>
                  <a:pt x="5308864" y="2082924"/>
                </a:lnTo>
                <a:lnTo>
                  <a:pt x="0" y="208292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FA97BA38-783D-43D9-B5A6-D1F564F3C53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441568" y="2204864"/>
            <a:ext cx="3281412" cy="2082924"/>
          </a:xfrm>
          <a:custGeom>
            <a:avLst/>
            <a:gdLst>
              <a:gd name="connsiteX0" fmla="*/ 0 w 3281412"/>
              <a:gd name="connsiteY0" fmla="*/ 0 h 2082924"/>
              <a:gd name="connsiteX1" fmla="*/ 3281412 w 3281412"/>
              <a:gd name="connsiteY1" fmla="*/ 0 h 2082924"/>
              <a:gd name="connsiteX2" fmla="*/ 3281412 w 3281412"/>
              <a:gd name="connsiteY2" fmla="*/ 2082924 h 2082924"/>
              <a:gd name="connsiteX3" fmla="*/ 0 w 3281412"/>
              <a:gd name="connsiteY3" fmla="*/ 2082924 h 208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81412" h="2082924">
                <a:moveTo>
                  <a:pt x="0" y="0"/>
                </a:moveTo>
                <a:lnTo>
                  <a:pt x="3281412" y="0"/>
                </a:lnTo>
                <a:lnTo>
                  <a:pt x="3281412" y="2082924"/>
                </a:lnTo>
                <a:lnTo>
                  <a:pt x="0" y="208292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5697A554-BDFC-49C1-AC76-112837D5E1B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2204864"/>
            <a:ext cx="3281412" cy="2082924"/>
          </a:xfrm>
          <a:custGeom>
            <a:avLst/>
            <a:gdLst>
              <a:gd name="connsiteX0" fmla="*/ 0 w 3281412"/>
              <a:gd name="connsiteY0" fmla="*/ 0 h 2082924"/>
              <a:gd name="connsiteX1" fmla="*/ 3281412 w 3281412"/>
              <a:gd name="connsiteY1" fmla="*/ 0 h 2082924"/>
              <a:gd name="connsiteX2" fmla="*/ 3281412 w 3281412"/>
              <a:gd name="connsiteY2" fmla="*/ 2082924 h 2082924"/>
              <a:gd name="connsiteX3" fmla="*/ 0 w 3281412"/>
              <a:gd name="connsiteY3" fmla="*/ 2082924 h 208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81412" h="2082924">
                <a:moveTo>
                  <a:pt x="0" y="0"/>
                </a:moveTo>
                <a:lnTo>
                  <a:pt x="3281412" y="0"/>
                </a:lnTo>
                <a:lnTo>
                  <a:pt x="3281412" y="2082924"/>
                </a:lnTo>
                <a:lnTo>
                  <a:pt x="0" y="208292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7600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54_Full Image without Header &amp;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61E00F53-5874-4810-AB4E-977D1D600E6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3429000"/>
            <a:ext cx="3287688" cy="2586980"/>
          </a:xfrm>
          <a:custGeom>
            <a:avLst/>
            <a:gdLst>
              <a:gd name="connsiteX0" fmla="*/ 0 w 3281412"/>
              <a:gd name="connsiteY0" fmla="*/ 0 h 2082924"/>
              <a:gd name="connsiteX1" fmla="*/ 3281412 w 3281412"/>
              <a:gd name="connsiteY1" fmla="*/ 0 h 2082924"/>
              <a:gd name="connsiteX2" fmla="*/ 3281412 w 3281412"/>
              <a:gd name="connsiteY2" fmla="*/ 2082924 h 2082924"/>
              <a:gd name="connsiteX3" fmla="*/ 0 w 3281412"/>
              <a:gd name="connsiteY3" fmla="*/ 2082924 h 208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81412" h="2082924">
                <a:moveTo>
                  <a:pt x="0" y="0"/>
                </a:moveTo>
                <a:lnTo>
                  <a:pt x="3281412" y="0"/>
                </a:lnTo>
                <a:lnTo>
                  <a:pt x="3281412" y="2082924"/>
                </a:lnTo>
                <a:lnTo>
                  <a:pt x="0" y="208292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E331526D-05A2-489C-8CBE-5A611E2CB9F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503712" y="3429000"/>
            <a:ext cx="4248472" cy="2586980"/>
          </a:xfrm>
          <a:custGeom>
            <a:avLst/>
            <a:gdLst>
              <a:gd name="connsiteX0" fmla="*/ 0 w 3281412"/>
              <a:gd name="connsiteY0" fmla="*/ 0 h 2082924"/>
              <a:gd name="connsiteX1" fmla="*/ 3281412 w 3281412"/>
              <a:gd name="connsiteY1" fmla="*/ 0 h 2082924"/>
              <a:gd name="connsiteX2" fmla="*/ 3281412 w 3281412"/>
              <a:gd name="connsiteY2" fmla="*/ 2082924 h 2082924"/>
              <a:gd name="connsiteX3" fmla="*/ 0 w 3281412"/>
              <a:gd name="connsiteY3" fmla="*/ 2082924 h 208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81412" h="2082924">
                <a:moveTo>
                  <a:pt x="0" y="0"/>
                </a:moveTo>
                <a:lnTo>
                  <a:pt x="3281412" y="0"/>
                </a:lnTo>
                <a:lnTo>
                  <a:pt x="3281412" y="2082924"/>
                </a:lnTo>
                <a:lnTo>
                  <a:pt x="0" y="208292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823486E6-A9CB-46D9-B1AB-DEB17299C2C7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968208" y="3429000"/>
            <a:ext cx="4223792" cy="2586980"/>
          </a:xfrm>
          <a:custGeom>
            <a:avLst/>
            <a:gdLst>
              <a:gd name="connsiteX0" fmla="*/ 0 w 3281412"/>
              <a:gd name="connsiteY0" fmla="*/ 0 h 2082924"/>
              <a:gd name="connsiteX1" fmla="*/ 3281412 w 3281412"/>
              <a:gd name="connsiteY1" fmla="*/ 0 h 2082924"/>
              <a:gd name="connsiteX2" fmla="*/ 3281412 w 3281412"/>
              <a:gd name="connsiteY2" fmla="*/ 2082924 h 2082924"/>
              <a:gd name="connsiteX3" fmla="*/ 0 w 3281412"/>
              <a:gd name="connsiteY3" fmla="*/ 2082924 h 208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81412" h="2082924">
                <a:moveTo>
                  <a:pt x="0" y="0"/>
                </a:moveTo>
                <a:lnTo>
                  <a:pt x="3281412" y="0"/>
                </a:lnTo>
                <a:lnTo>
                  <a:pt x="3281412" y="2082924"/>
                </a:lnTo>
                <a:lnTo>
                  <a:pt x="0" y="208292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33876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55_Full Image without Header &amp;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72FE8F3E-235A-429E-BA6F-F86BC4FC8F6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96000" y="0"/>
            <a:ext cx="6096000" cy="6858000"/>
          </a:xfrm>
          <a:custGeom>
            <a:avLst/>
            <a:gdLst>
              <a:gd name="connsiteX0" fmla="*/ 0 w 3870190"/>
              <a:gd name="connsiteY0" fmla="*/ 0 h 3429000"/>
              <a:gd name="connsiteX1" fmla="*/ 3870190 w 3870190"/>
              <a:gd name="connsiteY1" fmla="*/ 0 h 3429000"/>
              <a:gd name="connsiteX2" fmla="*/ 3870190 w 3870190"/>
              <a:gd name="connsiteY2" fmla="*/ 3429000 h 3429000"/>
              <a:gd name="connsiteX3" fmla="*/ 0 w 387019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70190" h="3429000">
                <a:moveTo>
                  <a:pt x="0" y="0"/>
                </a:moveTo>
                <a:lnTo>
                  <a:pt x="3870190" y="0"/>
                </a:lnTo>
                <a:lnTo>
                  <a:pt x="3870190" y="3429000"/>
                </a:lnTo>
                <a:lnTo>
                  <a:pt x="0" y="3429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0901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6_Full Image without Header &amp;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1171575" y="1905977"/>
            <a:ext cx="2038350" cy="2038350"/>
          </a:xfrm>
          <a:custGeom>
            <a:avLst/>
            <a:gdLst>
              <a:gd name="connsiteX0" fmla="*/ 1019175 w 2038350"/>
              <a:gd name="connsiteY0" fmla="*/ 0 h 2038350"/>
              <a:gd name="connsiteX1" fmla="*/ 2038350 w 2038350"/>
              <a:gd name="connsiteY1" fmla="*/ 1019175 h 2038350"/>
              <a:gd name="connsiteX2" fmla="*/ 1019175 w 2038350"/>
              <a:gd name="connsiteY2" fmla="*/ 2038350 h 2038350"/>
              <a:gd name="connsiteX3" fmla="*/ 0 w 2038350"/>
              <a:gd name="connsiteY3" fmla="*/ 1019175 h 2038350"/>
              <a:gd name="connsiteX4" fmla="*/ 1019175 w 2038350"/>
              <a:gd name="connsiteY4" fmla="*/ 0 h 2038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38350" h="2038350">
                <a:moveTo>
                  <a:pt x="1019175" y="0"/>
                </a:moveTo>
                <a:cubicBezTo>
                  <a:pt x="1582050" y="0"/>
                  <a:pt x="2038350" y="456300"/>
                  <a:pt x="2038350" y="1019175"/>
                </a:cubicBezTo>
                <a:cubicBezTo>
                  <a:pt x="2038350" y="1582050"/>
                  <a:pt x="1582050" y="2038350"/>
                  <a:pt x="1019175" y="2038350"/>
                </a:cubicBezTo>
                <a:cubicBezTo>
                  <a:pt x="456300" y="2038350"/>
                  <a:pt x="0" y="1582050"/>
                  <a:pt x="0" y="1019175"/>
                </a:cubicBezTo>
                <a:cubicBezTo>
                  <a:pt x="0" y="456300"/>
                  <a:pt x="456300" y="0"/>
                  <a:pt x="101917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477A1B3F-0202-4C4F-ADD8-77DDE541A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527905"/>
            <a:ext cx="10922000" cy="5027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lnSpc>
                <a:spcPct val="100000"/>
              </a:lnSpc>
              <a:defRPr sz="2800" spc="200" baseline="0">
                <a:latin typeface="Raleway Black" panose="020B0A03030101060003" pitchFamily="34" charset="0"/>
                <a:ea typeface="Lato Bold" panose="020F0502020204030203" pitchFamily="34" charset="0"/>
                <a:cs typeface="Lato Bold" panose="020F0502020204030203" pitchFamily="34" charset="0"/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77112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56_Full Image without Header &amp;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C81296-5A76-45C9-A380-FCE3F9694A8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867296" cy="3429000"/>
          </a:xfrm>
          <a:custGeom>
            <a:avLst/>
            <a:gdLst>
              <a:gd name="connsiteX0" fmla="*/ 0 w 1867296"/>
              <a:gd name="connsiteY0" fmla="*/ 0 h 2082924"/>
              <a:gd name="connsiteX1" fmla="*/ 1867296 w 1867296"/>
              <a:gd name="connsiteY1" fmla="*/ 0 h 2082924"/>
              <a:gd name="connsiteX2" fmla="*/ 1867296 w 1867296"/>
              <a:gd name="connsiteY2" fmla="*/ 2082924 h 2082924"/>
              <a:gd name="connsiteX3" fmla="*/ 0 w 1867296"/>
              <a:gd name="connsiteY3" fmla="*/ 2082924 h 208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67296" h="2082924">
                <a:moveTo>
                  <a:pt x="0" y="0"/>
                </a:moveTo>
                <a:lnTo>
                  <a:pt x="1867296" y="0"/>
                </a:lnTo>
                <a:lnTo>
                  <a:pt x="1867296" y="2082924"/>
                </a:lnTo>
                <a:lnTo>
                  <a:pt x="0" y="208292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BDDC2A0-C0BD-4FC2-8B7A-A109657BF86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991544" y="0"/>
            <a:ext cx="3096344" cy="3429000"/>
          </a:xfrm>
          <a:custGeom>
            <a:avLst/>
            <a:gdLst>
              <a:gd name="connsiteX0" fmla="*/ 0 w 1867296"/>
              <a:gd name="connsiteY0" fmla="*/ 0 h 2082924"/>
              <a:gd name="connsiteX1" fmla="*/ 1867296 w 1867296"/>
              <a:gd name="connsiteY1" fmla="*/ 0 h 2082924"/>
              <a:gd name="connsiteX2" fmla="*/ 1867296 w 1867296"/>
              <a:gd name="connsiteY2" fmla="*/ 2082924 h 2082924"/>
              <a:gd name="connsiteX3" fmla="*/ 0 w 1867296"/>
              <a:gd name="connsiteY3" fmla="*/ 2082924 h 208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67296" h="2082924">
                <a:moveTo>
                  <a:pt x="0" y="0"/>
                </a:moveTo>
                <a:lnTo>
                  <a:pt x="1867296" y="0"/>
                </a:lnTo>
                <a:lnTo>
                  <a:pt x="1867296" y="2082924"/>
                </a:lnTo>
                <a:lnTo>
                  <a:pt x="0" y="208292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E83D5980-E6F3-4A7F-875B-17DBFC7252A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212136" y="0"/>
            <a:ext cx="3096344" cy="1603944"/>
          </a:xfrm>
          <a:custGeom>
            <a:avLst/>
            <a:gdLst>
              <a:gd name="connsiteX0" fmla="*/ 0 w 1867296"/>
              <a:gd name="connsiteY0" fmla="*/ 0 h 2082924"/>
              <a:gd name="connsiteX1" fmla="*/ 1867296 w 1867296"/>
              <a:gd name="connsiteY1" fmla="*/ 0 h 2082924"/>
              <a:gd name="connsiteX2" fmla="*/ 1867296 w 1867296"/>
              <a:gd name="connsiteY2" fmla="*/ 2082924 h 2082924"/>
              <a:gd name="connsiteX3" fmla="*/ 0 w 1867296"/>
              <a:gd name="connsiteY3" fmla="*/ 2082924 h 208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67296" h="2082924">
                <a:moveTo>
                  <a:pt x="0" y="0"/>
                </a:moveTo>
                <a:lnTo>
                  <a:pt x="1867296" y="0"/>
                </a:lnTo>
                <a:lnTo>
                  <a:pt x="1867296" y="2082924"/>
                </a:lnTo>
                <a:lnTo>
                  <a:pt x="0" y="208292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5FCE86C2-FA91-4804-AC85-A73A1CAE0FB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12136" y="1728192"/>
            <a:ext cx="3096344" cy="1700808"/>
          </a:xfrm>
          <a:custGeom>
            <a:avLst/>
            <a:gdLst>
              <a:gd name="connsiteX0" fmla="*/ 0 w 1867296"/>
              <a:gd name="connsiteY0" fmla="*/ 0 h 2082924"/>
              <a:gd name="connsiteX1" fmla="*/ 1867296 w 1867296"/>
              <a:gd name="connsiteY1" fmla="*/ 0 h 2082924"/>
              <a:gd name="connsiteX2" fmla="*/ 1867296 w 1867296"/>
              <a:gd name="connsiteY2" fmla="*/ 2082924 h 2082924"/>
              <a:gd name="connsiteX3" fmla="*/ 0 w 1867296"/>
              <a:gd name="connsiteY3" fmla="*/ 2082924 h 208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67296" h="2082924">
                <a:moveTo>
                  <a:pt x="0" y="0"/>
                </a:moveTo>
                <a:lnTo>
                  <a:pt x="1867296" y="0"/>
                </a:lnTo>
                <a:lnTo>
                  <a:pt x="1867296" y="2082924"/>
                </a:lnTo>
                <a:lnTo>
                  <a:pt x="0" y="208292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C877FDA1-017C-424A-B4A5-0EF0CB6E417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432728" y="0"/>
            <a:ext cx="3759272" cy="3429000"/>
          </a:xfrm>
          <a:custGeom>
            <a:avLst/>
            <a:gdLst>
              <a:gd name="connsiteX0" fmla="*/ 0 w 1867296"/>
              <a:gd name="connsiteY0" fmla="*/ 0 h 2082924"/>
              <a:gd name="connsiteX1" fmla="*/ 1867296 w 1867296"/>
              <a:gd name="connsiteY1" fmla="*/ 0 h 2082924"/>
              <a:gd name="connsiteX2" fmla="*/ 1867296 w 1867296"/>
              <a:gd name="connsiteY2" fmla="*/ 2082924 h 2082924"/>
              <a:gd name="connsiteX3" fmla="*/ 0 w 1867296"/>
              <a:gd name="connsiteY3" fmla="*/ 2082924 h 208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67296" h="2082924">
                <a:moveTo>
                  <a:pt x="0" y="0"/>
                </a:moveTo>
                <a:lnTo>
                  <a:pt x="1867296" y="0"/>
                </a:lnTo>
                <a:lnTo>
                  <a:pt x="1867296" y="2082924"/>
                </a:lnTo>
                <a:lnTo>
                  <a:pt x="0" y="208292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3454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57_Full Image without Header &amp;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9D7615CF-BDD1-4B41-A195-CDBD885E1B4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96000" y="1086948"/>
            <a:ext cx="3672408" cy="4684105"/>
          </a:xfrm>
          <a:custGeom>
            <a:avLst/>
            <a:gdLst>
              <a:gd name="connsiteX0" fmla="*/ 0 w 3870190"/>
              <a:gd name="connsiteY0" fmla="*/ 0 h 3429000"/>
              <a:gd name="connsiteX1" fmla="*/ 3870190 w 3870190"/>
              <a:gd name="connsiteY1" fmla="*/ 0 h 3429000"/>
              <a:gd name="connsiteX2" fmla="*/ 3870190 w 3870190"/>
              <a:gd name="connsiteY2" fmla="*/ 3429000 h 3429000"/>
              <a:gd name="connsiteX3" fmla="*/ 0 w 387019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70190" h="3429000">
                <a:moveTo>
                  <a:pt x="0" y="0"/>
                </a:moveTo>
                <a:lnTo>
                  <a:pt x="3870190" y="0"/>
                </a:lnTo>
                <a:lnTo>
                  <a:pt x="3870190" y="3429000"/>
                </a:lnTo>
                <a:lnTo>
                  <a:pt x="0" y="3429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5C52E61F-9A6D-4A2C-9C04-2695E5290D7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423592" y="1086948"/>
            <a:ext cx="3672408" cy="4684105"/>
          </a:xfrm>
          <a:custGeom>
            <a:avLst/>
            <a:gdLst>
              <a:gd name="connsiteX0" fmla="*/ 0 w 3870190"/>
              <a:gd name="connsiteY0" fmla="*/ 0 h 3429000"/>
              <a:gd name="connsiteX1" fmla="*/ 3870190 w 3870190"/>
              <a:gd name="connsiteY1" fmla="*/ 0 h 3429000"/>
              <a:gd name="connsiteX2" fmla="*/ 3870190 w 3870190"/>
              <a:gd name="connsiteY2" fmla="*/ 3429000 h 3429000"/>
              <a:gd name="connsiteX3" fmla="*/ 0 w 387019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70190" h="3429000">
                <a:moveTo>
                  <a:pt x="0" y="0"/>
                </a:moveTo>
                <a:lnTo>
                  <a:pt x="3870190" y="0"/>
                </a:lnTo>
                <a:lnTo>
                  <a:pt x="3870190" y="3429000"/>
                </a:lnTo>
                <a:lnTo>
                  <a:pt x="0" y="3429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1714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58_Full Image without Header &amp;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57E6BA1C-6003-4F27-9C2F-662CD055E6D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754829" y="476300"/>
            <a:ext cx="2131437" cy="1874384"/>
          </a:xfrm>
          <a:custGeom>
            <a:avLst/>
            <a:gdLst>
              <a:gd name="connsiteX0" fmla="*/ 0 w 2131437"/>
              <a:gd name="connsiteY0" fmla="*/ 0 h 1874384"/>
              <a:gd name="connsiteX1" fmla="*/ 2131437 w 2131437"/>
              <a:gd name="connsiteY1" fmla="*/ 0 h 1874384"/>
              <a:gd name="connsiteX2" fmla="*/ 2131437 w 2131437"/>
              <a:gd name="connsiteY2" fmla="*/ 1874384 h 1874384"/>
              <a:gd name="connsiteX3" fmla="*/ 0 w 2131437"/>
              <a:gd name="connsiteY3" fmla="*/ 1874384 h 1874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31437" h="1874384">
                <a:moveTo>
                  <a:pt x="0" y="0"/>
                </a:moveTo>
                <a:lnTo>
                  <a:pt x="2131437" y="0"/>
                </a:lnTo>
                <a:lnTo>
                  <a:pt x="2131437" y="1874384"/>
                </a:lnTo>
                <a:lnTo>
                  <a:pt x="0" y="187438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en-GB"/>
          </a:p>
        </p:txBody>
      </p:sp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392F4DC4-DEAD-4A80-ACB8-4EBF802A603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022441" y="476300"/>
            <a:ext cx="2131437" cy="1874384"/>
          </a:xfrm>
          <a:custGeom>
            <a:avLst/>
            <a:gdLst>
              <a:gd name="connsiteX0" fmla="*/ 0 w 2131437"/>
              <a:gd name="connsiteY0" fmla="*/ 0 h 1874384"/>
              <a:gd name="connsiteX1" fmla="*/ 2131437 w 2131437"/>
              <a:gd name="connsiteY1" fmla="*/ 0 h 1874384"/>
              <a:gd name="connsiteX2" fmla="*/ 2131437 w 2131437"/>
              <a:gd name="connsiteY2" fmla="*/ 1874384 h 1874384"/>
              <a:gd name="connsiteX3" fmla="*/ 0 w 2131437"/>
              <a:gd name="connsiteY3" fmla="*/ 1874384 h 1874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31437" h="1874384">
                <a:moveTo>
                  <a:pt x="0" y="0"/>
                </a:moveTo>
                <a:lnTo>
                  <a:pt x="2131437" y="0"/>
                </a:lnTo>
                <a:lnTo>
                  <a:pt x="2131437" y="1874384"/>
                </a:lnTo>
                <a:lnTo>
                  <a:pt x="0" y="187438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en-GB"/>
          </a:p>
        </p:txBody>
      </p:sp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6A50E4FB-69F6-49B9-8750-1E8BC86E678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05735" y="476300"/>
            <a:ext cx="2131437" cy="1874384"/>
          </a:xfrm>
          <a:custGeom>
            <a:avLst/>
            <a:gdLst>
              <a:gd name="connsiteX0" fmla="*/ 0 w 2131437"/>
              <a:gd name="connsiteY0" fmla="*/ 0 h 1874384"/>
              <a:gd name="connsiteX1" fmla="*/ 2131437 w 2131437"/>
              <a:gd name="connsiteY1" fmla="*/ 0 h 1874384"/>
              <a:gd name="connsiteX2" fmla="*/ 2131437 w 2131437"/>
              <a:gd name="connsiteY2" fmla="*/ 1874384 h 1874384"/>
              <a:gd name="connsiteX3" fmla="*/ 0 w 2131437"/>
              <a:gd name="connsiteY3" fmla="*/ 1874384 h 1874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31437" h="1874384">
                <a:moveTo>
                  <a:pt x="0" y="0"/>
                </a:moveTo>
                <a:lnTo>
                  <a:pt x="2131437" y="0"/>
                </a:lnTo>
                <a:lnTo>
                  <a:pt x="2131437" y="1874384"/>
                </a:lnTo>
                <a:lnTo>
                  <a:pt x="0" y="187438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en-GB"/>
          </a:p>
        </p:txBody>
      </p:sp>
      <p:sp>
        <p:nvSpPr>
          <p:cNvPr id="35" name="Picture Placeholder 34">
            <a:extLst>
              <a:ext uri="{FF2B5EF4-FFF2-40B4-BE49-F238E27FC236}">
                <a16:creationId xmlns:a16="http://schemas.microsoft.com/office/drawing/2014/main" id="{AA4C5F54-A9B2-443F-A872-A4A890E524E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581186" y="476300"/>
            <a:ext cx="2131437" cy="1874384"/>
          </a:xfrm>
          <a:custGeom>
            <a:avLst/>
            <a:gdLst>
              <a:gd name="connsiteX0" fmla="*/ 0 w 2131437"/>
              <a:gd name="connsiteY0" fmla="*/ 0 h 1874384"/>
              <a:gd name="connsiteX1" fmla="*/ 2131437 w 2131437"/>
              <a:gd name="connsiteY1" fmla="*/ 0 h 1874384"/>
              <a:gd name="connsiteX2" fmla="*/ 2131437 w 2131437"/>
              <a:gd name="connsiteY2" fmla="*/ 1874384 h 1874384"/>
              <a:gd name="connsiteX3" fmla="*/ 0 w 2131437"/>
              <a:gd name="connsiteY3" fmla="*/ 1874384 h 1874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31437" h="1874384">
                <a:moveTo>
                  <a:pt x="0" y="0"/>
                </a:moveTo>
                <a:lnTo>
                  <a:pt x="2131437" y="0"/>
                </a:lnTo>
                <a:lnTo>
                  <a:pt x="2131437" y="1874384"/>
                </a:lnTo>
                <a:lnTo>
                  <a:pt x="0" y="187438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en-GB"/>
          </a:p>
        </p:txBody>
      </p:sp>
      <p:sp>
        <p:nvSpPr>
          <p:cNvPr id="36" name="Picture Placeholder 35">
            <a:extLst>
              <a:ext uri="{FF2B5EF4-FFF2-40B4-BE49-F238E27FC236}">
                <a16:creationId xmlns:a16="http://schemas.microsoft.com/office/drawing/2014/main" id="{155D70BA-89F4-48CC-8966-BCC0354FA7A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79376" y="2491622"/>
            <a:ext cx="2131437" cy="1874384"/>
          </a:xfrm>
          <a:custGeom>
            <a:avLst/>
            <a:gdLst>
              <a:gd name="connsiteX0" fmla="*/ 0 w 2131437"/>
              <a:gd name="connsiteY0" fmla="*/ 0 h 1874384"/>
              <a:gd name="connsiteX1" fmla="*/ 2131437 w 2131437"/>
              <a:gd name="connsiteY1" fmla="*/ 0 h 1874384"/>
              <a:gd name="connsiteX2" fmla="*/ 2131437 w 2131437"/>
              <a:gd name="connsiteY2" fmla="*/ 1874384 h 1874384"/>
              <a:gd name="connsiteX3" fmla="*/ 0 w 2131437"/>
              <a:gd name="connsiteY3" fmla="*/ 1874384 h 1874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31437" h="1874384">
                <a:moveTo>
                  <a:pt x="0" y="0"/>
                </a:moveTo>
                <a:lnTo>
                  <a:pt x="2131437" y="0"/>
                </a:lnTo>
                <a:lnTo>
                  <a:pt x="2131437" y="1874384"/>
                </a:lnTo>
                <a:lnTo>
                  <a:pt x="0" y="187438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en-GB" dirty="0"/>
          </a:p>
        </p:txBody>
      </p:sp>
      <p:sp>
        <p:nvSpPr>
          <p:cNvPr id="37" name="Picture Placeholder 36">
            <a:extLst>
              <a:ext uri="{FF2B5EF4-FFF2-40B4-BE49-F238E27FC236}">
                <a16:creationId xmlns:a16="http://schemas.microsoft.com/office/drawing/2014/main" id="{459C41DF-1197-47F2-A78D-30EA7AE52D1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754829" y="2491622"/>
            <a:ext cx="2131437" cy="1874384"/>
          </a:xfrm>
          <a:custGeom>
            <a:avLst/>
            <a:gdLst>
              <a:gd name="connsiteX0" fmla="*/ 0 w 2131437"/>
              <a:gd name="connsiteY0" fmla="*/ 0 h 1874384"/>
              <a:gd name="connsiteX1" fmla="*/ 2131437 w 2131437"/>
              <a:gd name="connsiteY1" fmla="*/ 0 h 1874384"/>
              <a:gd name="connsiteX2" fmla="*/ 2131437 w 2131437"/>
              <a:gd name="connsiteY2" fmla="*/ 1874384 h 1874384"/>
              <a:gd name="connsiteX3" fmla="*/ 0 w 2131437"/>
              <a:gd name="connsiteY3" fmla="*/ 1874384 h 1874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31437" h="1874384">
                <a:moveTo>
                  <a:pt x="0" y="0"/>
                </a:moveTo>
                <a:lnTo>
                  <a:pt x="2131437" y="0"/>
                </a:lnTo>
                <a:lnTo>
                  <a:pt x="2131437" y="1874384"/>
                </a:lnTo>
                <a:lnTo>
                  <a:pt x="0" y="187438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en-GB"/>
          </a:p>
        </p:txBody>
      </p:sp>
      <p:sp>
        <p:nvSpPr>
          <p:cNvPr id="38" name="Picture Placeholder 37">
            <a:extLst>
              <a:ext uri="{FF2B5EF4-FFF2-40B4-BE49-F238E27FC236}">
                <a16:creationId xmlns:a16="http://schemas.microsoft.com/office/drawing/2014/main" id="{7BBB1294-2014-4E2A-B669-1FA7E203748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022441" y="2491622"/>
            <a:ext cx="2131437" cy="1874384"/>
          </a:xfrm>
          <a:custGeom>
            <a:avLst/>
            <a:gdLst>
              <a:gd name="connsiteX0" fmla="*/ 0 w 2131437"/>
              <a:gd name="connsiteY0" fmla="*/ 0 h 1874384"/>
              <a:gd name="connsiteX1" fmla="*/ 2131437 w 2131437"/>
              <a:gd name="connsiteY1" fmla="*/ 0 h 1874384"/>
              <a:gd name="connsiteX2" fmla="*/ 2131437 w 2131437"/>
              <a:gd name="connsiteY2" fmla="*/ 1874384 h 1874384"/>
              <a:gd name="connsiteX3" fmla="*/ 0 w 2131437"/>
              <a:gd name="connsiteY3" fmla="*/ 1874384 h 1874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31437" h="1874384">
                <a:moveTo>
                  <a:pt x="0" y="0"/>
                </a:moveTo>
                <a:lnTo>
                  <a:pt x="2131437" y="0"/>
                </a:lnTo>
                <a:lnTo>
                  <a:pt x="2131437" y="1874384"/>
                </a:lnTo>
                <a:lnTo>
                  <a:pt x="0" y="187438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en-GB"/>
          </a:p>
        </p:txBody>
      </p:sp>
      <p:sp>
        <p:nvSpPr>
          <p:cNvPr id="39" name="Picture Placeholder 38">
            <a:extLst>
              <a:ext uri="{FF2B5EF4-FFF2-40B4-BE49-F238E27FC236}">
                <a16:creationId xmlns:a16="http://schemas.microsoft.com/office/drawing/2014/main" id="{02B30015-6E1D-4866-8851-1B8322FF0A0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305735" y="2491622"/>
            <a:ext cx="2131437" cy="1874384"/>
          </a:xfrm>
          <a:custGeom>
            <a:avLst/>
            <a:gdLst>
              <a:gd name="connsiteX0" fmla="*/ 0 w 2131437"/>
              <a:gd name="connsiteY0" fmla="*/ 0 h 1874384"/>
              <a:gd name="connsiteX1" fmla="*/ 2131437 w 2131437"/>
              <a:gd name="connsiteY1" fmla="*/ 0 h 1874384"/>
              <a:gd name="connsiteX2" fmla="*/ 2131437 w 2131437"/>
              <a:gd name="connsiteY2" fmla="*/ 1874384 h 1874384"/>
              <a:gd name="connsiteX3" fmla="*/ 0 w 2131437"/>
              <a:gd name="connsiteY3" fmla="*/ 1874384 h 1874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31437" h="1874384">
                <a:moveTo>
                  <a:pt x="0" y="0"/>
                </a:moveTo>
                <a:lnTo>
                  <a:pt x="2131437" y="0"/>
                </a:lnTo>
                <a:lnTo>
                  <a:pt x="2131437" y="1874384"/>
                </a:lnTo>
                <a:lnTo>
                  <a:pt x="0" y="187438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en-GB"/>
          </a:p>
        </p:txBody>
      </p:sp>
      <p:sp>
        <p:nvSpPr>
          <p:cNvPr id="40" name="Picture Placeholder 39">
            <a:extLst>
              <a:ext uri="{FF2B5EF4-FFF2-40B4-BE49-F238E27FC236}">
                <a16:creationId xmlns:a16="http://schemas.microsoft.com/office/drawing/2014/main" id="{59C00880-20A2-4584-82F0-ED9C75F7542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581186" y="2491622"/>
            <a:ext cx="2131437" cy="1874384"/>
          </a:xfrm>
          <a:custGeom>
            <a:avLst/>
            <a:gdLst>
              <a:gd name="connsiteX0" fmla="*/ 0 w 2131437"/>
              <a:gd name="connsiteY0" fmla="*/ 0 h 1874384"/>
              <a:gd name="connsiteX1" fmla="*/ 2131437 w 2131437"/>
              <a:gd name="connsiteY1" fmla="*/ 0 h 1874384"/>
              <a:gd name="connsiteX2" fmla="*/ 2131437 w 2131437"/>
              <a:gd name="connsiteY2" fmla="*/ 1874384 h 1874384"/>
              <a:gd name="connsiteX3" fmla="*/ 0 w 2131437"/>
              <a:gd name="connsiteY3" fmla="*/ 1874384 h 1874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31437" h="1874384">
                <a:moveTo>
                  <a:pt x="0" y="0"/>
                </a:moveTo>
                <a:lnTo>
                  <a:pt x="2131437" y="0"/>
                </a:lnTo>
                <a:lnTo>
                  <a:pt x="2131437" y="1874384"/>
                </a:lnTo>
                <a:lnTo>
                  <a:pt x="0" y="187438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en-GB"/>
          </a:p>
        </p:txBody>
      </p:sp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id="{D69335D6-03B6-49A9-BB21-FAD1328C5442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79376" y="4506945"/>
            <a:ext cx="2131437" cy="1874384"/>
          </a:xfrm>
          <a:custGeom>
            <a:avLst/>
            <a:gdLst>
              <a:gd name="connsiteX0" fmla="*/ 0 w 2131437"/>
              <a:gd name="connsiteY0" fmla="*/ 0 h 1874384"/>
              <a:gd name="connsiteX1" fmla="*/ 2131437 w 2131437"/>
              <a:gd name="connsiteY1" fmla="*/ 0 h 1874384"/>
              <a:gd name="connsiteX2" fmla="*/ 2131437 w 2131437"/>
              <a:gd name="connsiteY2" fmla="*/ 1874384 h 1874384"/>
              <a:gd name="connsiteX3" fmla="*/ 0 w 2131437"/>
              <a:gd name="connsiteY3" fmla="*/ 1874384 h 1874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31437" h="1874384">
                <a:moveTo>
                  <a:pt x="0" y="0"/>
                </a:moveTo>
                <a:lnTo>
                  <a:pt x="2131437" y="0"/>
                </a:lnTo>
                <a:lnTo>
                  <a:pt x="2131437" y="1874384"/>
                </a:lnTo>
                <a:lnTo>
                  <a:pt x="0" y="187438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en-GB" dirty="0"/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F74FD8C5-D31D-4BCC-B270-B20771DD9CCE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2754829" y="4506945"/>
            <a:ext cx="2131437" cy="1874384"/>
          </a:xfrm>
          <a:custGeom>
            <a:avLst/>
            <a:gdLst>
              <a:gd name="connsiteX0" fmla="*/ 0 w 2131437"/>
              <a:gd name="connsiteY0" fmla="*/ 0 h 1874384"/>
              <a:gd name="connsiteX1" fmla="*/ 2131437 w 2131437"/>
              <a:gd name="connsiteY1" fmla="*/ 0 h 1874384"/>
              <a:gd name="connsiteX2" fmla="*/ 2131437 w 2131437"/>
              <a:gd name="connsiteY2" fmla="*/ 1874384 h 1874384"/>
              <a:gd name="connsiteX3" fmla="*/ 0 w 2131437"/>
              <a:gd name="connsiteY3" fmla="*/ 1874384 h 1874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31437" h="1874384">
                <a:moveTo>
                  <a:pt x="0" y="0"/>
                </a:moveTo>
                <a:lnTo>
                  <a:pt x="2131437" y="0"/>
                </a:lnTo>
                <a:lnTo>
                  <a:pt x="2131437" y="1874384"/>
                </a:lnTo>
                <a:lnTo>
                  <a:pt x="0" y="187438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en-GB"/>
          </a:p>
        </p:txBody>
      </p:sp>
      <p:sp>
        <p:nvSpPr>
          <p:cNvPr id="43" name="Picture Placeholder 42">
            <a:extLst>
              <a:ext uri="{FF2B5EF4-FFF2-40B4-BE49-F238E27FC236}">
                <a16:creationId xmlns:a16="http://schemas.microsoft.com/office/drawing/2014/main" id="{9D4612C5-EBA8-47FF-889A-CE452DAFFD13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022441" y="4506945"/>
            <a:ext cx="2131437" cy="1874384"/>
          </a:xfrm>
          <a:custGeom>
            <a:avLst/>
            <a:gdLst>
              <a:gd name="connsiteX0" fmla="*/ 0 w 2131437"/>
              <a:gd name="connsiteY0" fmla="*/ 0 h 1874384"/>
              <a:gd name="connsiteX1" fmla="*/ 2131437 w 2131437"/>
              <a:gd name="connsiteY1" fmla="*/ 0 h 1874384"/>
              <a:gd name="connsiteX2" fmla="*/ 2131437 w 2131437"/>
              <a:gd name="connsiteY2" fmla="*/ 1874384 h 1874384"/>
              <a:gd name="connsiteX3" fmla="*/ 0 w 2131437"/>
              <a:gd name="connsiteY3" fmla="*/ 1874384 h 1874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31437" h="1874384">
                <a:moveTo>
                  <a:pt x="0" y="0"/>
                </a:moveTo>
                <a:lnTo>
                  <a:pt x="2131437" y="0"/>
                </a:lnTo>
                <a:lnTo>
                  <a:pt x="2131437" y="1874384"/>
                </a:lnTo>
                <a:lnTo>
                  <a:pt x="0" y="187438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en-GB"/>
          </a:p>
        </p:txBody>
      </p:sp>
      <p:sp>
        <p:nvSpPr>
          <p:cNvPr id="44" name="Picture Placeholder 43">
            <a:extLst>
              <a:ext uri="{FF2B5EF4-FFF2-40B4-BE49-F238E27FC236}">
                <a16:creationId xmlns:a16="http://schemas.microsoft.com/office/drawing/2014/main" id="{84E19D6E-1E98-4C42-9804-02C48F9B2577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7305735" y="4506945"/>
            <a:ext cx="2131437" cy="1874384"/>
          </a:xfrm>
          <a:custGeom>
            <a:avLst/>
            <a:gdLst>
              <a:gd name="connsiteX0" fmla="*/ 0 w 2131437"/>
              <a:gd name="connsiteY0" fmla="*/ 0 h 1874384"/>
              <a:gd name="connsiteX1" fmla="*/ 2131437 w 2131437"/>
              <a:gd name="connsiteY1" fmla="*/ 0 h 1874384"/>
              <a:gd name="connsiteX2" fmla="*/ 2131437 w 2131437"/>
              <a:gd name="connsiteY2" fmla="*/ 1874384 h 1874384"/>
              <a:gd name="connsiteX3" fmla="*/ 0 w 2131437"/>
              <a:gd name="connsiteY3" fmla="*/ 1874384 h 1874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31437" h="1874384">
                <a:moveTo>
                  <a:pt x="0" y="0"/>
                </a:moveTo>
                <a:lnTo>
                  <a:pt x="2131437" y="0"/>
                </a:lnTo>
                <a:lnTo>
                  <a:pt x="2131437" y="1874384"/>
                </a:lnTo>
                <a:lnTo>
                  <a:pt x="0" y="187438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en-GB"/>
          </a:p>
        </p:txBody>
      </p:sp>
      <p:sp>
        <p:nvSpPr>
          <p:cNvPr id="45" name="Picture Placeholder 44">
            <a:extLst>
              <a:ext uri="{FF2B5EF4-FFF2-40B4-BE49-F238E27FC236}">
                <a16:creationId xmlns:a16="http://schemas.microsoft.com/office/drawing/2014/main" id="{9011B5B7-A451-4350-A00E-168A725755EB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581186" y="4506945"/>
            <a:ext cx="2131437" cy="1874384"/>
          </a:xfrm>
          <a:custGeom>
            <a:avLst/>
            <a:gdLst>
              <a:gd name="connsiteX0" fmla="*/ 0 w 2131437"/>
              <a:gd name="connsiteY0" fmla="*/ 0 h 1874384"/>
              <a:gd name="connsiteX1" fmla="*/ 2131437 w 2131437"/>
              <a:gd name="connsiteY1" fmla="*/ 0 h 1874384"/>
              <a:gd name="connsiteX2" fmla="*/ 2131437 w 2131437"/>
              <a:gd name="connsiteY2" fmla="*/ 1874384 h 1874384"/>
              <a:gd name="connsiteX3" fmla="*/ 0 w 2131437"/>
              <a:gd name="connsiteY3" fmla="*/ 1874384 h 1874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31437" h="1874384">
                <a:moveTo>
                  <a:pt x="0" y="0"/>
                </a:moveTo>
                <a:lnTo>
                  <a:pt x="2131437" y="0"/>
                </a:lnTo>
                <a:lnTo>
                  <a:pt x="2131437" y="1874384"/>
                </a:lnTo>
                <a:lnTo>
                  <a:pt x="0" y="187438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en-GB"/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701689D9-EEAC-4B79-BB1E-024B47340D9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79376" y="476300"/>
            <a:ext cx="2131437" cy="1874384"/>
          </a:xfrm>
          <a:custGeom>
            <a:avLst/>
            <a:gdLst>
              <a:gd name="connsiteX0" fmla="*/ 0 w 2131437"/>
              <a:gd name="connsiteY0" fmla="*/ 0 h 1874384"/>
              <a:gd name="connsiteX1" fmla="*/ 2131437 w 2131437"/>
              <a:gd name="connsiteY1" fmla="*/ 0 h 1874384"/>
              <a:gd name="connsiteX2" fmla="*/ 2131437 w 2131437"/>
              <a:gd name="connsiteY2" fmla="*/ 1874384 h 1874384"/>
              <a:gd name="connsiteX3" fmla="*/ 0 w 2131437"/>
              <a:gd name="connsiteY3" fmla="*/ 1874384 h 1874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31437" h="1874384">
                <a:moveTo>
                  <a:pt x="0" y="0"/>
                </a:moveTo>
                <a:lnTo>
                  <a:pt x="2131437" y="0"/>
                </a:lnTo>
                <a:lnTo>
                  <a:pt x="2131437" y="1874384"/>
                </a:lnTo>
                <a:lnTo>
                  <a:pt x="0" y="187438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0010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79_Full Image without Header &amp;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icture Placeholder 59">
            <a:extLst>
              <a:ext uri="{FF2B5EF4-FFF2-40B4-BE49-F238E27FC236}">
                <a16:creationId xmlns:a16="http://schemas.microsoft.com/office/drawing/2014/main" id="{9E5CA37C-4CA9-46EA-93CE-3F3C3B817E6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62393" y="1844823"/>
            <a:ext cx="2597303" cy="2597303"/>
          </a:xfrm>
          <a:custGeom>
            <a:avLst/>
            <a:gdLst>
              <a:gd name="connsiteX0" fmla="*/ 2231405 w 4462810"/>
              <a:gd name="connsiteY0" fmla="*/ 0 h 4462810"/>
              <a:gd name="connsiteX1" fmla="*/ 4462810 w 4462810"/>
              <a:gd name="connsiteY1" fmla="*/ 2231405 h 4462810"/>
              <a:gd name="connsiteX2" fmla="*/ 2231405 w 4462810"/>
              <a:gd name="connsiteY2" fmla="*/ 4462810 h 4462810"/>
              <a:gd name="connsiteX3" fmla="*/ 0 w 4462810"/>
              <a:gd name="connsiteY3" fmla="*/ 2231405 h 4462810"/>
              <a:gd name="connsiteX4" fmla="*/ 2231405 w 4462810"/>
              <a:gd name="connsiteY4" fmla="*/ 0 h 4462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62810" h="4462810">
                <a:moveTo>
                  <a:pt x="2231405" y="0"/>
                </a:moveTo>
                <a:cubicBezTo>
                  <a:pt x="3463776" y="0"/>
                  <a:pt x="4462810" y="999034"/>
                  <a:pt x="4462810" y="2231405"/>
                </a:cubicBezTo>
                <a:cubicBezTo>
                  <a:pt x="4462810" y="3463776"/>
                  <a:pt x="3463776" y="4462810"/>
                  <a:pt x="2231405" y="4462810"/>
                </a:cubicBezTo>
                <a:cubicBezTo>
                  <a:pt x="999034" y="4462810"/>
                  <a:pt x="0" y="3463776"/>
                  <a:pt x="0" y="2231405"/>
                </a:cubicBezTo>
                <a:cubicBezTo>
                  <a:pt x="0" y="999034"/>
                  <a:pt x="999034" y="0"/>
                  <a:pt x="223140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en-GB"/>
          </a:p>
        </p:txBody>
      </p:sp>
      <p:sp>
        <p:nvSpPr>
          <p:cNvPr id="61" name="Picture Placeholder 60">
            <a:extLst>
              <a:ext uri="{FF2B5EF4-FFF2-40B4-BE49-F238E27FC236}">
                <a16:creationId xmlns:a16="http://schemas.microsoft.com/office/drawing/2014/main" id="{7F75CC3F-CBE9-4F62-9498-543C85B97D0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316150" y="1558559"/>
            <a:ext cx="2597303" cy="2597303"/>
          </a:xfrm>
          <a:custGeom>
            <a:avLst/>
            <a:gdLst>
              <a:gd name="connsiteX0" fmla="*/ 2231405 w 4462810"/>
              <a:gd name="connsiteY0" fmla="*/ 0 h 4462810"/>
              <a:gd name="connsiteX1" fmla="*/ 4462810 w 4462810"/>
              <a:gd name="connsiteY1" fmla="*/ 2231405 h 4462810"/>
              <a:gd name="connsiteX2" fmla="*/ 2231405 w 4462810"/>
              <a:gd name="connsiteY2" fmla="*/ 4462810 h 4462810"/>
              <a:gd name="connsiteX3" fmla="*/ 0 w 4462810"/>
              <a:gd name="connsiteY3" fmla="*/ 2231405 h 4462810"/>
              <a:gd name="connsiteX4" fmla="*/ 2231405 w 4462810"/>
              <a:gd name="connsiteY4" fmla="*/ 0 h 4462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62810" h="4462810">
                <a:moveTo>
                  <a:pt x="2231405" y="0"/>
                </a:moveTo>
                <a:cubicBezTo>
                  <a:pt x="3463776" y="0"/>
                  <a:pt x="4462810" y="999034"/>
                  <a:pt x="4462810" y="2231405"/>
                </a:cubicBezTo>
                <a:cubicBezTo>
                  <a:pt x="4462810" y="3463776"/>
                  <a:pt x="3463776" y="4462810"/>
                  <a:pt x="2231405" y="4462810"/>
                </a:cubicBezTo>
                <a:cubicBezTo>
                  <a:pt x="999034" y="4462810"/>
                  <a:pt x="0" y="3463776"/>
                  <a:pt x="0" y="2231405"/>
                </a:cubicBezTo>
                <a:cubicBezTo>
                  <a:pt x="0" y="999034"/>
                  <a:pt x="999034" y="0"/>
                  <a:pt x="223140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en-GB"/>
          </a:p>
        </p:txBody>
      </p:sp>
      <p:sp>
        <p:nvSpPr>
          <p:cNvPr id="62" name="Picture Placeholder 61">
            <a:extLst>
              <a:ext uri="{FF2B5EF4-FFF2-40B4-BE49-F238E27FC236}">
                <a16:creationId xmlns:a16="http://schemas.microsoft.com/office/drawing/2014/main" id="{43321709-4AE6-423B-B4E6-A4009B8EF1F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616770" y="4213860"/>
            <a:ext cx="1883334" cy="1883334"/>
          </a:xfrm>
          <a:custGeom>
            <a:avLst/>
            <a:gdLst>
              <a:gd name="connsiteX0" fmla="*/ 2231405 w 4462810"/>
              <a:gd name="connsiteY0" fmla="*/ 0 h 4462810"/>
              <a:gd name="connsiteX1" fmla="*/ 4462810 w 4462810"/>
              <a:gd name="connsiteY1" fmla="*/ 2231405 h 4462810"/>
              <a:gd name="connsiteX2" fmla="*/ 2231405 w 4462810"/>
              <a:gd name="connsiteY2" fmla="*/ 4462810 h 4462810"/>
              <a:gd name="connsiteX3" fmla="*/ 0 w 4462810"/>
              <a:gd name="connsiteY3" fmla="*/ 2231405 h 4462810"/>
              <a:gd name="connsiteX4" fmla="*/ 2231405 w 4462810"/>
              <a:gd name="connsiteY4" fmla="*/ 0 h 4462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62810" h="4462810">
                <a:moveTo>
                  <a:pt x="2231405" y="0"/>
                </a:moveTo>
                <a:cubicBezTo>
                  <a:pt x="3463776" y="0"/>
                  <a:pt x="4462810" y="999034"/>
                  <a:pt x="4462810" y="2231405"/>
                </a:cubicBezTo>
                <a:cubicBezTo>
                  <a:pt x="4462810" y="3463776"/>
                  <a:pt x="3463776" y="4462810"/>
                  <a:pt x="2231405" y="4462810"/>
                </a:cubicBezTo>
                <a:cubicBezTo>
                  <a:pt x="999034" y="4462810"/>
                  <a:pt x="0" y="3463776"/>
                  <a:pt x="0" y="2231405"/>
                </a:cubicBezTo>
                <a:cubicBezTo>
                  <a:pt x="0" y="999034"/>
                  <a:pt x="999034" y="0"/>
                  <a:pt x="223140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en-GB" dirty="0"/>
          </a:p>
        </p:txBody>
      </p: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7CD8166C-A6F3-4BC5-9695-20993C4F4A6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500104" y="3823400"/>
            <a:ext cx="829736" cy="829736"/>
          </a:xfrm>
          <a:custGeom>
            <a:avLst/>
            <a:gdLst>
              <a:gd name="connsiteX0" fmla="*/ 2231405 w 4462810"/>
              <a:gd name="connsiteY0" fmla="*/ 0 h 4462810"/>
              <a:gd name="connsiteX1" fmla="*/ 4462810 w 4462810"/>
              <a:gd name="connsiteY1" fmla="*/ 2231405 h 4462810"/>
              <a:gd name="connsiteX2" fmla="*/ 2231405 w 4462810"/>
              <a:gd name="connsiteY2" fmla="*/ 4462810 h 4462810"/>
              <a:gd name="connsiteX3" fmla="*/ 0 w 4462810"/>
              <a:gd name="connsiteY3" fmla="*/ 2231405 h 4462810"/>
              <a:gd name="connsiteX4" fmla="*/ 2231405 w 4462810"/>
              <a:gd name="connsiteY4" fmla="*/ 0 h 4462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62810" h="4462810">
                <a:moveTo>
                  <a:pt x="2231405" y="0"/>
                </a:moveTo>
                <a:cubicBezTo>
                  <a:pt x="3463776" y="0"/>
                  <a:pt x="4462810" y="999034"/>
                  <a:pt x="4462810" y="2231405"/>
                </a:cubicBezTo>
                <a:cubicBezTo>
                  <a:pt x="4462810" y="3463776"/>
                  <a:pt x="3463776" y="4462810"/>
                  <a:pt x="2231405" y="4462810"/>
                </a:cubicBezTo>
                <a:cubicBezTo>
                  <a:pt x="999034" y="4462810"/>
                  <a:pt x="0" y="3463776"/>
                  <a:pt x="0" y="2231405"/>
                </a:cubicBezTo>
                <a:cubicBezTo>
                  <a:pt x="0" y="999034"/>
                  <a:pt x="999034" y="0"/>
                  <a:pt x="223140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en-GB" dirty="0"/>
          </a:p>
        </p:txBody>
      </p:sp>
      <p:sp>
        <p:nvSpPr>
          <p:cNvPr id="64" name="Picture Placeholder 63">
            <a:extLst>
              <a:ext uri="{FF2B5EF4-FFF2-40B4-BE49-F238E27FC236}">
                <a16:creationId xmlns:a16="http://schemas.microsoft.com/office/drawing/2014/main" id="{AD83031B-9F4A-4E60-A10D-90A430F1D39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992387" y="4723808"/>
            <a:ext cx="1367309" cy="1367309"/>
          </a:xfrm>
          <a:custGeom>
            <a:avLst/>
            <a:gdLst>
              <a:gd name="connsiteX0" fmla="*/ 2231405 w 4462810"/>
              <a:gd name="connsiteY0" fmla="*/ 0 h 4462810"/>
              <a:gd name="connsiteX1" fmla="*/ 4462810 w 4462810"/>
              <a:gd name="connsiteY1" fmla="*/ 2231405 h 4462810"/>
              <a:gd name="connsiteX2" fmla="*/ 2231405 w 4462810"/>
              <a:gd name="connsiteY2" fmla="*/ 4462810 h 4462810"/>
              <a:gd name="connsiteX3" fmla="*/ 0 w 4462810"/>
              <a:gd name="connsiteY3" fmla="*/ 2231405 h 4462810"/>
              <a:gd name="connsiteX4" fmla="*/ 2231405 w 4462810"/>
              <a:gd name="connsiteY4" fmla="*/ 0 h 4462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62810" h="4462810">
                <a:moveTo>
                  <a:pt x="2231405" y="0"/>
                </a:moveTo>
                <a:cubicBezTo>
                  <a:pt x="3463776" y="0"/>
                  <a:pt x="4462810" y="999034"/>
                  <a:pt x="4462810" y="2231405"/>
                </a:cubicBezTo>
                <a:cubicBezTo>
                  <a:pt x="4462810" y="3463776"/>
                  <a:pt x="3463776" y="4462810"/>
                  <a:pt x="2231405" y="4462810"/>
                </a:cubicBezTo>
                <a:cubicBezTo>
                  <a:pt x="999034" y="4462810"/>
                  <a:pt x="0" y="3463776"/>
                  <a:pt x="0" y="2231405"/>
                </a:cubicBezTo>
                <a:cubicBezTo>
                  <a:pt x="0" y="999034"/>
                  <a:pt x="999034" y="0"/>
                  <a:pt x="223140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en-GB" dirty="0"/>
          </a:p>
        </p:txBody>
      </p:sp>
      <p:sp>
        <p:nvSpPr>
          <p:cNvPr id="54" name="Picture Placeholder 53">
            <a:extLst>
              <a:ext uri="{FF2B5EF4-FFF2-40B4-BE49-F238E27FC236}">
                <a16:creationId xmlns:a16="http://schemas.microsoft.com/office/drawing/2014/main" id="{82BA742E-4A75-49DD-979C-5886156333F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864595" y="1867285"/>
            <a:ext cx="4462810" cy="4462810"/>
          </a:xfrm>
          <a:custGeom>
            <a:avLst/>
            <a:gdLst>
              <a:gd name="connsiteX0" fmla="*/ 2231405 w 4462810"/>
              <a:gd name="connsiteY0" fmla="*/ 0 h 4462810"/>
              <a:gd name="connsiteX1" fmla="*/ 4462810 w 4462810"/>
              <a:gd name="connsiteY1" fmla="*/ 2231405 h 4462810"/>
              <a:gd name="connsiteX2" fmla="*/ 2231405 w 4462810"/>
              <a:gd name="connsiteY2" fmla="*/ 4462810 h 4462810"/>
              <a:gd name="connsiteX3" fmla="*/ 0 w 4462810"/>
              <a:gd name="connsiteY3" fmla="*/ 2231405 h 4462810"/>
              <a:gd name="connsiteX4" fmla="*/ 2231405 w 4462810"/>
              <a:gd name="connsiteY4" fmla="*/ 0 h 4462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62810" h="4462810">
                <a:moveTo>
                  <a:pt x="2231405" y="0"/>
                </a:moveTo>
                <a:cubicBezTo>
                  <a:pt x="3463776" y="0"/>
                  <a:pt x="4462810" y="999034"/>
                  <a:pt x="4462810" y="2231405"/>
                </a:cubicBezTo>
                <a:cubicBezTo>
                  <a:pt x="4462810" y="3463776"/>
                  <a:pt x="3463776" y="4462810"/>
                  <a:pt x="2231405" y="4462810"/>
                </a:cubicBezTo>
                <a:cubicBezTo>
                  <a:pt x="999034" y="4462810"/>
                  <a:pt x="0" y="3463776"/>
                  <a:pt x="0" y="2231405"/>
                </a:cubicBezTo>
                <a:cubicBezTo>
                  <a:pt x="0" y="999034"/>
                  <a:pt x="999034" y="0"/>
                  <a:pt x="223140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en-GB"/>
          </a:p>
        </p:txBody>
      </p:sp>
      <p:sp>
        <p:nvSpPr>
          <p:cNvPr id="53" name="Title 6">
            <a:extLst>
              <a:ext uri="{FF2B5EF4-FFF2-40B4-BE49-F238E27FC236}">
                <a16:creationId xmlns:a16="http://schemas.microsoft.com/office/drawing/2014/main" id="{BE40D27E-3C7F-45FA-A2F2-4714BB5C6B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527905"/>
            <a:ext cx="10922000" cy="502749"/>
          </a:xfrm>
        </p:spPr>
        <p:txBody>
          <a:bodyPr/>
          <a:lstStyle>
            <a:lvl1pPr>
              <a:defRPr sz="2800">
                <a:latin typeface="Raleway Black" panose="020B0A03030101060003" pitchFamily="34" charset="0"/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74249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59_Full Image without Header &amp;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BCC7D893-3391-45EF-A59F-68FF54C95B78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9360188" y="2852936"/>
            <a:ext cx="2225985" cy="1934285"/>
          </a:xfrm>
          <a:custGeom>
            <a:avLst/>
            <a:gdLst>
              <a:gd name="connsiteX0" fmla="*/ 0 w 2225985"/>
              <a:gd name="connsiteY0" fmla="*/ 0 h 1934285"/>
              <a:gd name="connsiteX1" fmla="*/ 2225985 w 2225985"/>
              <a:gd name="connsiteY1" fmla="*/ 0 h 1934285"/>
              <a:gd name="connsiteX2" fmla="*/ 2225985 w 2225985"/>
              <a:gd name="connsiteY2" fmla="*/ 1934285 h 1934285"/>
              <a:gd name="connsiteX3" fmla="*/ 0 w 2225985"/>
              <a:gd name="connsiteY3" fmla="*/ 1934285 h 1934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5985" h="1934285">
                <a:moveTo>
                  <a:pt x="0" y="0"/>
                </a:moveTo>
                <a:lnTo>
                  <a:pt x="2225985" y="0"/>
                </a:lnTo>
                <a:lnTo>
                  <a:pt x="2225985" y="1934285"/>
                </a:lnTo>
                <a:lnTo>
                  <a:pt x="0" y="193428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DC1EBBA3-222F-4DBC-BA86-BAF49224BD1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19122" y="2852936"/>
            <a:ext cx="2185266" cy="1934285"/>
          </a:xfrm>
          <a:custGeom>
            <a:avLst/>
            <a:gdLst>
              <a:gd name="connsiteX0" fmla="*/ 0 w 2185266"/>
              <a:gd name="connsiteY0" fmla="*/ 0 h 1934285"/>
              <a:gd name="connsiteX1" fmla="*/ 2185266 w 2185266"/>
              <a:gd name="connsiteY1" fmla="*/ 0 h 1934285"/>
              <a:gd name="connsiteX2" fmla="*/ 2185266 w 2185266"/>
              <a:gd name="connsiteY2" fmla="*/ 1934285 h 1934285"/>
              <a:gd name="connsiteX3" fmla="*/ 0 w 2185266"/>
              <a:gd name="connsiteY3" fmla="*/ 1934285 h 1934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85266" h="1934285">
                <a:moveTo>
                  <a:pt x="0" y="0"/>
                </a:moveTo>
                <a:lnTo>
                  <a:pt x="2185266" y="0"/>
                </a:lnTo>
                <a:lnTo>
                  <a:pt x="2185266" y="1934285"/>
                </a:lnTo>
                <a:lnTo>
                  <a:pt x="0" y="193428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46D5CE35-412F-4AA5-BE14-9FE7DFE90D2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2804389" y="2852936"/>
            <a:ext cx="2192055" cy="1934285"/>
          </a:xfrm>
          <a:custGeom>
            <a:avLst/>
            <a:gdLst>
              <a:gd name="connsiteX0" fmla="*/ 0 w 2192055"/>
              <a:gd name="connsiteY0" fmla="*/ 0 h 1934285"/>
              <a:gd name="connsiteX1" fmla="*/ 2192055 w 2192055"/>
              <a:gd name="connsiteY1" fmla="*/ 0 h 1934285"/>
              <a:gd name="connsiteX2" fmla="*/ 2192055 w 2192055"/>
              <a:gd name="connsiteY2" fmla="*/ 1934285 h 1934285"/>
              <a:gd name="connsiteX3" fmla="*/ 0 w 2192055"/>
              <a:gd name="connsiteY3" fmla="*/ 1934285 h 1934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92055" h="1934285">
                <a:moveTo>
                  <a:pt x="0" y="0"/>
                </a:moveTo>
                <a:lnTo>
                  <a:pt x="2192055" y="0"/>
                </a:lnTo>
                <a:lnTo>
                  <a:pt x="2192055" y="1934285"/>
                </a:lnTo>
                <a:lnTo>
                  <a:pt x="0" y="193428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8359F49F-63E9-4504-BD56-7D861276367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996443" y="2852936"/>
            <a:ext cx="2239558" cy="1934285"/>
          </a:xfrm>
          <a:custGeom>
            <a:avLst/>
            <a:gdLst>
              <a:gd name="connsiteX0" fmla="*/ 0 w 2239558"/>
              <a:gd name="connsiteY0" fmla="*/ 0 h 1934285"/>
              <a:gd name="connsiteX1" fmla="*/ 2239558 w 2239558"/>
              <a:gd name="connsiteY1" fmla="*/ 0 h 1934285"/>
              <a:gd name="connsiteX2" fmla="*/ 2239558 w 2239558"/>
              <a:gd name="connsiteY2" fmla="*/ 1934285 h 1934285"/>
              <a:gd name="connsiteX3" fmla="*/ 0 w 2239558"/>
              <a:gd name="connsiteY3" fmla="*/ 1934285 h 1934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39558" h="1934285">
                <a:moveTo>
                  <a:pt x="0" y="0"/>
                </a:moveTo>
                <a:lnTo>
                  <a:pt x="2239558" y="0"/>
                </a:lnTo>
                <a:lnTo>
                  <a:pt x="2239558" y="1934285"/>
                </a:lnTo>
                <a:lnTo>
                  <a:pt x="0" y="193428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05C1DE14-5895-45F1-AE30-FDC1114A9E8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7236002" y="2852936"/>
            <a:ext cx="2124189" cy="1934285"/>
          </a:xfrm>
          <a:custGeom>
            <a:avLst/>
            <a:gdLst>
              <a:gd name="connsiteX0" fmla="*/ 0 w 2124189"/>
              <a:gd name="connsiteY0" fmla="*/ 0 h 1934285"/>
              <a:gd name="connsiteX1" fmla="*/ 2124189 w 2124189"/>
              <a:gd name="connsiteY1" fmla="*/ 0 h 1934285"/>
              <a:gd name="connsiteX2" fmla="*/ 2124189 w 2124189"/>
              <a:gd name="connsiteY2" fmla="*/ 1934285 h 1934285"/>
              <a:gd name="connsiteX3" fmla="*/ 0 w 2124189"/>
              <a:gd name="connsiteY3" fmla="*/ 1934285 h 1934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24189" h="1934285">
                <a:moveTo>
                  <a:pt x="0" y="0"/>
                </a:moveTo>
                <a:lnTo>
                  <a:pt x="2124189" y="0"/>
                </a:lnTo>
                <a:lnTo>
                  <a:pt x="2124189" y="1934285"/>
                </a:lnTo>
                <a:lnTo>
                  <a:pt x="0" y="193428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0301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60_Full Image without Header &amp;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BCC7D893-3391-45EF-A59F-68FF54C95B78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9360188" y="3140968"/>
            <a:ext cx="2225985" cy="1934285"/>
          </a:xfrm>
          <a:custGeom>
            <a:avLst/>
            <a:gdLst>
              <a:gd name="connsiteX0" fmla="*/ 0 w 2225985"/>
              <a:gd name="connsiteY0" fmla="*/ 0 h 1934285"/>
              <a:gd name="connsiteX1" fmla="*/ 2225985 w 2225985"/>
              <a:gd name="connsiteY1" fmla="*/ 0 h 1934285"/>
              <a:gd name="connsiteX2" fmla="*/ 2225985 w 2225985"/>
              <a:gd name="connsiteY2" fmla="*/ 1934285 h 1934285"/>
              <a:gd name="connsiteX3" fmla="*/ 0 w 2225985"/>
              <a:gd name="connsiteY3" fmla="*/ 1934285 h 1934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5985" h="1934285">
                <a:moveTo>
                  <a:pt x="0" y="0"/>
                </a:moveTo>
                <a:lnTo>
                  <a:pt x="2225985" y="0"/>
                </a:lnTo>
                <a:lnTo>
                  <a:pt x="2225985" y="1934285"/>
                </a:lnTo>
                <a:lnTo>
                  <a:pt x="0" y="193428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8359F49F-63E9-4504-BD56-7D861276367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996443" y="3140968"/>
            <a:ext cx="2239558" cy="1934285"/>
          </a:xfrm>
          <a:custGeom>
            <a:avLst/>
            <a:gdLst>
              <a:gd name="connsiteX0" fmla="*/ 0 w 2239558"/>
              <a:gd name="connsiteY0" fmla="*/ 0 h 1934285"/>
              <a:gd name="connsiteX1" fmla="*/ 2239558 w 2239558"/>
              <a:gd name="connsiteY1" fmla="*/ 0 h 1934285"/>
              <a:gd name="connsiteX2" fmla="*/ 2239558 w 2239558"/>
              <a:gd name="connsiteY2" fmla="*/ 1934285 h 1934285"/>
              <a:gd name="connsiteX3" fmla="*/ 0 w 2239558"/>
              <a:gd name="connsiteY3" fmla="*/ 1934285 h 1934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39558" h="1934285">
                <a:moveTo>
                  <a:pt x="0" y="0"/>
                </a:moveTo>
                <a:lnTo>
                  <a:pt x="2239558" y="0"/>
                </a:lnTo>
                <a:lnTo>
                  <a:pt x="2239558" y="1934285"/>
                </a:lnTo>
                <a:lnTo>
                  <a:pt x="0" y="193428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05C1DE14-5895-45F1-AE30-FDC1114A9E8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7236002" y="3140968"/>
            <a:ext cx="2124189" cy="1934285"/>
          </a:xfrm>
          <a:custGeom>
            <a:avLst/>
            <a:gdLst>
              <a:gd name="connsiteX0" fmla="*/ 0 w 2124189"/>
              <a:gd name="connsiteY0" fmla="*/ 0 h 1934285"/>
              <a:gd name="connsiteX1" fmla="*/ 2124189 w 2124189"/>
              <a:gd name="connsiteY1" fmla="*/ 0 h 1934285"/>
              <a:gd name="connsiteX2" fmla="*/ 2124189 w 2124189"/>
              <a:gd name="connsiteY2" fmla="*/ 1934285 h 1934285"/>
              <a:gd name="connsiteX3" fmla="*/ 0 w 2124189"/>
              <a:gd name="connsiteY3" fmla="*/ 1934285 h 1934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24189" h="1934285">
                <a:moveTo>
                  <a:pt x="0" y="0"/>
                </a:moveTo>
                <a:lnTo>
                  <a:pt x="2124189" y="0"/>
                </a:lnTo>
                <a:lnTo>
                  <a:pt x="2124189" y="1934285"/>
                </a:lnTo>
                <a:lnTo>
                  <a:pt x="0" y="193428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3669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61_Full Image without Header &amp;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DF78B8FC-884C-4823-AEDD-5A59B381222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760296" y="3140968"/>
            <a:ext cx="2736304" cy="2736304"/>
          </a:xfrm>
          <a:custGeom>
            <a:avLst/>
            <a:gdLst>
              <a:gd name="connsiteX0" fmla="*/ 1368152 w 2736304"/>
              <a:gd name="connsiteY0" fmla="*/ 0 h 2736304"/>
              <a:gd name="connsiteX1" fmla="*/ 2736304 w 2736304"/>
              <a:gd name="connsiteY1" fmla="*/ 1368152 h 2736304"/>
              <a:gd name="connsiteX2" fmla="*/ 1368152 w 2736304"/>
              <a:gd name="connsiteY2" fmla="*/ 2736304 h 2736304"/>
              <a:gd name="connsiteX3" fmla="*/ 0 w 2736304"/>
              <a:gd name="connsiteY3" fmla="*/ 1368152 h 2736304"/>
              <a:gd name="connsiteX4" fmla="*/ 1368152 w 2736304"/>
              <a:gd name="connsiteY4" fmla="*/ 0 h 2736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36304" h="2736304">
                <a:moveTo>
                  <a:pt x="1368152" y="0"/>
                </a:moveTo>
                <a:cubicBezTo>
                  <a:pt x="2123761" y="0"/>
                  <a:pt x="2736304" y="612543"/>
                  <a:pt x="2736304" y="1368152"/>
                </a:cubicBezTo>
                <a:cubicBezTo>
                  <a:pt x="2736304" y="2123761"/>
                  <a:pt x="2123761" y="2736304"/>
                  <a:pt x="1368152" y="2736304"/>
                </a:cubicBezTo>
                <a:cubicBezTo>
                  <a:pt x="612543" y="2736304"/>
                  <a:pt x="0" y="2123761"/>
                  <a:pt x="0" y="1368152"/>
                </a:cubicBezTo>
                <a:cubicBezTo>
                  <a:pt x="0" y="612543"/>
                  <a:pt x="612543" y="0"/>
                  <a:pt x="136815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0B205A9C-5EFD-4461-AB59-8DC8CC9CF67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051884" y="3140968"/>
            <a:ext cx="2736304" cy="2736304"/>
          </a:xfrm>
          <a:custGeom>
            <a:avLst/>
            <a:gdLst>
              <a:gd name="connsiteX0" fmla="*/ 1368152 w 2736304"/>
              <a:gd name="connsiteY0" fmla="*/ 0 h 2736304"/>
              <a:gd name="connsiteX1" fmla="*/ 2736304 w 2736304"/>
              <a:gd name="connsiteY1" fmla="*/ 1368152 h 2736304"/>
              <a:gd name="connsiteX2" fmla="*/ 1368152 w 2736304"/>
              <a:gd name="connsiteY2" fmla="*/ 2736304 h 2736304"/>
              <a:gd name="connsiteX3" fmla="*/ 0 w 2736304"/>
              <a:gd name="connsiteY3" fmla="*/ 1368152 h 2736304"/>
              <a:gd name="connsiteX4" fmla="*/ 1368152 w 2736304"/>
              <a:gd name="connsiteY4" fmla="*/ 0 h 2736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36304" h="2736304">
                <a:moveTo>
                  <a:pt x="1368152" y="0"/>
                </a:moveTo>
                <a:cubicBezTo>
                  <a:pt x="2123761" y="0"/>
                  <a:pt x="2736304" y="612543"/>
                  <a:pt x="2736304" y="1368152"/>
                </a:cubicBezTo>
                <a:cubicBezTo>
                  <a:pt x="2736304" y="2123761"/>
                  <a:pt x="2123761" y="2736304"/>
                  <a:pt x="1368152" y="2736304"/>
                </a:cubicBezTo>
                <a:cubicBezTo>
                  <a:pt x="612543" y="2736304"/>
                  <a:pt x="0" y="2123761"/>
                  <a:pt x="0" y="1368152"/>
                </a:cubicBezTo>
                <a:cubicBezTo>
                  <a:pt x="0" y="612543"/>
                  <a:pt x="612543" y="0"/>
                  <a:pt x="136815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AA5D2800-57E9-4C67-B9E8-D1ECB33DC0E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43472" y="3140968"/>
            <a:ext cx="2736304" cy="2736304"/>
          </a:xfrm>
          <a:custGeom>
            <a:avLst/>
            <a:gdLst>
              <a:gd name="connsiteX0" fmla="*/ 1368152 w 2736304"/>
              <a:gd name="connsiteY0" fmla="*/ 0 h 2736304"/>
              <a:gd name="connsiteX1" fmla="*/ 2736304 w 2736304"/>
              <a:gd name="connsiteY1" fmla="*/ 1368152 h 2736304"/>
              <a:gd name="connsiteX2" fmla="*/ 1368152 w 2736304"/>
              <a:gd name="connsiteY2" fmla="*/ 2736304 h 2736304"/>
              <a:gd name="connsiteX3" fmla="*/ 0 w 2736304"/>
              <a:gd name="connsiteY3" fmla="*/ 1368152 h 2736304"/>
              <a:gd name="connsiteX4" fmla="*/ 1368152 w 2736304"/>
              <a:gd name="connsiteY4" fmla="*/ 0 h 2736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36304" h="2736304">
                <a:moveTo>
                  <a:pt x="1368152" y="0"/>
                </a:moveTo>
                <a:cubicBezTo>
                  <a:pt x="2123761" y="0"/>
                  <a:pt x="2736304" y="612543"/>
                  <a:pt x="2736304" y="1368152"/>
                </a:cubicBezTo>
                <a:cubicBezTo>
                  <a:pt x="2736304" y="2123761"/>
                  <a:pt x="2123761" y="2736304"/>
                  <a:pt x="1368152" y="2736304"/>
                </a:cubicBezTo>
                <a:cubicBezTo>
                  <a:pt x="612543" y="2736304"/>
                  <a:pt x="0" y="2123761"/>
                  <a:pt x="0" y="1368152"/>
                </a:cubicBezTo>
                <a:cubicBezTo>
                  <a:pt x="0" y="612543"/>
                  <a:pt x="612543" y="0"/>
                  <a:pt x="136815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3" name="Title 6">
            <a:extLst>
              <a:ext uri="{FF2B5EF4-FFF2-40B4-BE49-F238E27FC236}">
                <a16:creationId xmlns:a16="http://schemas.microsoft.com/office/drawing/2014/main" id="{D798479F-BDF8-41DF-BCB1-72E6581F86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527905"/>
            <a:ext cx="10922000" cy="502749"/>
          </a:xfrm>
        </p:spPr>
        <p:txBody>
          <a:bodyPr/>
          <a:lstStyle>
            <a:lvl1pPr>
              <a:defRPr sz="2800">
                <a:latin typeface="Raleway Black" panose="020B0A03030101060003" pitchFamily="34" charset="0"/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1324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80_Full Image without Header &amp;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1E35E872-1BC9-4787-B0E8-8612D6E2E53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537455" y="4632038"/>
            <a:ext cx="2088231" cy="2225962"/>
          </a:xfrm>
          <a:custGeom>
            <a:avLst/>
            <a:gdLst>
              <a:gd name="connsiteX0" fmla="*/ 0 w 2088231"/>
              <a:gd name="connsiteY0" fmla="*/ 0 h 2225962"/>
              <a:gd name="connsiteX1" fmla="*/ 2088231 w 2088231"/>
              <a:gd name="connsiteY1" fmla="*/ 0 h 2225962"/>
              <a:gd name="connsiteX2" fmla="*/ 2088231 w 2088231"/>
              <a:gd name="connsiteY2" fmla="*/ 2225962 h 2225962"/>
              <a:gd name="connsiteX3" fmla="*/ 0 w 2088231"/>
              <a:gd name="connsiteY3" fmla="*/ 2225962 h 2225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8231" h="2225962">
                <a:moveTo>
                  <a:pt x="0" y="0"/>
                </a:moveTo>
                <a:lnTo>
                  <a:pt x="2088231" y="0"/>
                </a:lnTo>
                <a:lnTo>
                  <a:pt x="2088231" y="2225962"/>
                </a:lnTo>
                <a:lnTo>
                  <a:pt x="0" y="222596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en-GB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01C47A84-8F5D-4B65-A73E-5304E230C99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537455" y="0"/>
            <a:ext cx="2088231" cy="4437112"/>
          </a:xfrm>
          <a:custGeom>
            <a:avLst/>
            <a:gdLst>
              <a:gd name="connsiteX0" fmla="*/ 0 w 2088231"/>
              <a:gd name="connsiteY0" fmla="*/ 0 h 4437112"/>
              <a:gd name="connsiteX1" fmla="*/ 2088231 w 2088231"/>
              <a:gd name="connsiteY1" fmla="*/ 0 h 4437112"/>
              <a:gd name="connsiteX2" fmla="*/ 2088231 w 2088231"/>
              <a:gd name="connsiteY2" fmla="*/ 4437112 h 4437112"/>
              <a:gd name="connsiteX3" fmla="*/ 0 w 2088231"/>
              <a:gd name="connsiteY3" fmla="*/ 4437112 h 4437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8231" h="4437112">
                <a:moveTo>
                  <a:pt x="0" y="0"/>
                </a:moveTo>
                <a:lnTo>
                  <a:pt x="2088231" y="0"/>
                </a:lnTo>
                <a:lnTo>
                  <a:pt x="2088231" y="4437112"/>
                </a:lnTo>
                <a:lnTo>
                  <a:pt x="0" y="443711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en-GB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E245C2A5-C756-4BBA-943E-EAD0F2A7175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816221" y="0"/>
            <a:ext cx="2088231" cy="2225962"/>
          </a:xfrm>
          <a:custGeom>
            <a:avLst/>
            <a:gdLst>
              <a:gd name="connsiteX0" fmla="*/ 0 w 2088231"/>
              <a:gd name="connsiteY0" fmla="*/ 0 h 2225962"/>
              <a:gd name="connsiteX1" fmla="*/ 2088231 w 2088231"/>
              <a:gd name="connsiteY1" fmla="*/ 0 h 2225962"/>
              <a:gd name="connsiteX2" fmla="*/ 2088231 w 2088231"/>
              <a:gd name="connsiteY2" fmla="*/ 2225962 h 2225962"/>
              <a:gd name="connsiteX3" fmla="*/ 0 w 2088231"/>
              <a:gd name="connsiteY3" fmla="*/ 2225962 h 2225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8231" h="2225962">
                <a:moveTo>
                  <a:pt x="0" y="0"/>
                </a:moveTo>
                <a:lnTo>
                  <a:pt x="2088231" y="0"/>
                </a:lnTo>
                <a:lnTo>
                  <a:pt x="2088231" y="2225962"/>
                </a:lnTo>
                <a:lnTo>
                  <a:pt x="0" y="222596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en-GB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4546CF6E-E0AD-4D5C-BD1D-1D5D2B1ED9F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820612" y="2420888"/>
            <a:ext cx="2088231" cy="4437112"/>
          </a:xfrm>
          <a:custGeom>
            <a:avLst/>
            <a:gdLst>
              <a:gd name="connsiteX0" fmla="*/ 0 w 2088231"/>
              <a:gd name="connsiteY0" fmla="*/ 0 h 4437112"/>
              <a:gd name="connsiteX1" fmla="*/ 2088231 w 2088231"/>
              <a:gd name="connsiteY1" fmla="*/ 0 h 4437112"/>
              <a:gd name="connsiteX2" fmla="*/ 2088231 w 2088231"/>
              <a:gd name="connsiteY2" fmla="*/ 4437112 h 4437112"/>
              <a:gd name="connsiteX3" fmla="*/ 0 w 2088231"/>
              <a:gd name="connsiteY3" fmla="*/ 4437112 h 4437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8231" h="4437112">
                <a:moveTo>
                  <a:pt x="0" y="0"/>
                </a:moveTo>
                <a:lnTo>
                  <a:pt x="2088231" y="0"/>
                </a:lnTo>
                <a:lnTo>
                  <a:pt x="2088231" y="4437112"/>
                </a:lnTo>
                <a:lnTo>
                  <a:pt x="0" y="443711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en-GB"/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0AE86BEE-8D45-439A-8F8C-C615B08214D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094988" y="4632038"/>
            <a:ext cx="2088231" cy="2225962"/>
          </a:xfrm>
          <a:custGeom>
            <a:avLst/>
            <a:gdLst>
              <a:gd name="connsiteX0" fmla="*/ 0 w 2088231"/>
              <a:gd name="connsiteY0" fmla="*/ 0 h 2225962"/>
              <a:gd name="connsiteX1" fmla="*/ 2088231 w 2088231"/>
              <a:gd name="connsiteY1" fmla="*/ 0 h 2225962"/>
              <a:gd name="connsiteX2" fmla="*/ 2088231 w 2088231"/>
              <a:gd name="connsiteY2" fmla="*/ 2225962 h 2225962"/>
              <a:gd name="connsiteX3" fmla="*/ 0 w 2088231"/>
              <a:gd name="connsiteY3" fmla="*/ 2225962 h 2225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8231" h="2225962">
                <a:moveTo>
                  <a:pt x="0" y="0"/>
                </a:moveTo>
                <a:lnTo>
                  <a:pt x="2088231" y="0"/>
                </a:lnTo>
                <a:lnTo>
                  <a:pt x="2088231" y="2225962"/>
                </a:lnTo>
                <a:lnTo>
                  <a:pt x="0" y="222596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en-GB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35E89372-45A2-4903-845F-64D23115CB9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094988" y="0"/>
            <a:ext cx="2088231" cy="4437112"/>
          </a:xfrm>
          <a:custGeom>
            <a:avLst/>
            <a:gdLst>
              <a:gd name="connsiteX0" fmla="*/ 0 w 2088231"/>
              <a:gd name="connsiteY0" fmla="*/ 0 h 4437112"/>
              <a:gd name="connsiteX1" fmla="*/ 2088231 w 2088231"/>
              <a:gd name="connsiteY1" fmla="*/ 0 h 4437112"/>
              <a:gd name="connsiteX2" fmla="*/ 2088231 w 2088231"/>
              <a:gd name="connsiteY2" fmla="*/ 4437112 h 4437112"/>
              <a:gd name="connsiteX3" fmla="*/ 0 w 2088231"/>
              <a:gd name="connsiteY3" fmla="*/ 4437112 h 4437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8231" h="4437112">
                <a:moveTo>
                  <a:pt x="0" y="0"/>
                </a:moveTo>
                <a:lnTo>
                  <a:pt x="2088231" y="0"/>
                </a:lnTo>
                <a:lnTo>
                  <a:pt x="2088231" y="4437112"/>
                </a:lnTo>
                <a:lnTo>
                  <a:pt x="0" y="443711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99328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71_Full Image without Header &amp;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9FBD28AE-1CE0-4E05-9782-F26CA67852B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968208" y="2538573"/>
            <a:ext cx="2304256" cy="2304256"/>
          </a:xfrm>
          <a:custGeom>
            <a:avLst/>
            <a:gdLst>
              <a:gd name="connsiteX0" fmla="*/ 1152128 w 2304256"/>
              <a:gd name="connsiteY0" fmla="*/ 0 h 2304256"/>
              <a:gd name="connsiteX1" fmla="*/ 2304256 w 2304256"/>
              <a:gd name="connsiteY1" fmla="*/ 1152128 h 2304256"/>
              <a:gd name="connsiteX2" fmla="*/ 1152128 w 2304256"/>
              <a:gd name="connsiteY2" fmla="*/ 2304256 h 2304256"/>
              <a:gd name="connsiteX3" fmla="*/ 0 w 2304256"/>
              <a:gd name="connsiteY3" fmla="*/ 1152128 h 2304256"/>
              <a:gd name="connsiteX4" fmla="*/ 1152128 w 2304256"/>
              <a:gd name="connsiteY4" fmla="*/ 0 h 2304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04256" h="2304256">
                <a:moveTo>
                  <a:pt x="1152128" y="0"/>
                </a:moveTo>
                <a:cubicBezTo>
                  <a:pt x="1788431" y="0"/>
                  <a:pt x="2304256" y="515825"/>
                  <a:pt x="2304256" y="1152128"/>
                </a:cubicBezTo>
                <a:cubicBezTo>
                  <a:pt x="2304256" y="1788431"/>
                  <a:pt x="1788431" y="2304256"/>
                  <a:pt x="1152128" y="2304256"/>
                </a:cubicBezTo>
                <a:cubicBezTo>
                  <a:pt x="515825" y="2304256"/>
                  <a:pt x="0" y="1788431"/>
                  <a:pt x="0" y="1152128"/>
                </a:cubicBezTo>
                <a:cubicBezTo>
                  <a:pt x="0" y="515825"/>
                  <a:pt x="515825" y="0"/>
                  <a:pt x="115212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70E58836-7300-41AC-AA0F-BCCF18C09AE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943872" y="2538573"/>
            <a:ext cx="2304256" cy="2304256"/>
          </a:xfrm>
          <a:custGeom>
            <a:avLst/>
            <a:gdLst>
              <a:gd name="connsiteX0" fmla="*/ 1152128 w 2304256"/>
              <a:gd name="connsiteY0" fmla="*/ 0 h 2304256"/>
              <a:gd name="connsiteX1" fmla="*/ 2304256 w 2304256"/>
              <a:gd name="connsiteY1" fmla="*/ 1152128 h 2304256"/>
              <a:gd name="connsiteX2" fmla="*/ 1152128 w 2304256"/>
              <a:gd name="connsiteY2" fmla="*/ 2304256 h 2304256"/>
              <a:gd name="connsiteX3" fmla="*/ 0 w 2304256"/>
              <a:gd name="connsiteY3" fmla="*/ 1152128 h 2304256"/>
              <a:gd name="connsiteX4" fmla="*/ 1152128 w 2304256"/>
              <a:gd name="connsiteY4" fmla="*/ 0 h 2304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04256" h="2304256">
                <a:moveTo>
                  <a:pt x="1152128" y="0"/>
                </a:moveTo>
                <a:cubicBezTo>
                  <a:pt x="1788431" y="0"/>
                  <a:pt x="2304256" y="515825"/>
                  <a:pt x="2304256" y="1152128"/>
                </a:cubicBezTo>
                <a:cubicBezTo>
                  <a:pt x="2304256" y="1788431"/>
                  <a:pt x="1788431" y="2304256"/>
                  <a:pt x="1152128" y="2304256"/>
                </a:cubicBezTo>
                <a:cubicBezTo>
                  <a:pt x="515825" y="2304256"/>
                  <a:pt x="0" y="1788431"/>
                  <a:pt x="0" y="1152128"/>
                </a:cubicBezTo>
                <a:cubicBezTo>
                  <a:pt x="0" y="515825"/>
                  <a:pt x="515825" y="0"/>
                  <a:pt x="115212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665A71BF-8DA5-43CE-A973-C09730BB292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922102" y="2538573"/>
            <a:ext cx="2304256" cy="2304256"/>
          </a:xfrm>
          <a:custGeom>
            <a:avLst/>
            <a:gdLst>
              <a:gd name="connsiteX0" fmla="*/ 1152128 w 2304256"/>
              <a:gd name="connsiteY0" fmla="*/ 0 h 2304256"/>
              <a:gd name="connsiteX1" fmla="*/ 2304256 w 2304256"/>
              <a:gd name="connsiteY1" fmla="*/ 1152128 h 2304256"/>
              <a:gd name="connsiteX2" fmla="*/ 1152128 w 2304256"/>
              <a:gd name="connsiteY2" fmla="*/ 2304256 h 2304256"/>
              <a:gd name="connsiteX3" fmla="*/ 0 w 2304256"/>
              <a:gd name="connsiteY3" fmla="*/ 1152128 h 2304256"/>
              <a:gd name="connsiteX4" fmla="*/ 1152128 w 2304256"/>
              <a:gd name="connsiteY4" fmla="*/ 0 h 2304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04256" h="2304256">
                <a:moveTo>
                  <a:pt x="1152128" y="0"/>
                </a:moveTo>
                <a:cubicBezTo>
                  <a:pt x="1788431" y="0"/>
                  <a:pt x="2304256" y="515825"/>
                  <a:pt x="2304256" y="1152128"/>
                </a:cubicBezTo>
                <a:cubicBezTo>
                  <a:pt x="2304256" y="1788431"/>
                  <a:pt x="1788431" y="2304256"/>
                  <a:pt x="1152128" y="2304256"/>
                </a:cubicBezTo>
                <a:cubicBezTo>
                  <a:pt x="515825" y="2304256"/>
                  <a:pt x="0" y="1788431"/>
                  <a:pt x="0" y="1152128"/>
                </a:cubicBezTo>
                <a:cubicBezTo>
                  <a:pt x="0" y="515825"/>
                  <a:pt x="515825" y="0"/>
                  <a:pt x="115212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3" name="Title 6">
            <a:extLst>
              <a:ext uri="{FF2B5EF4-FFF2-40B4-BE49-F238E27FC236}">
                <a16:creationId xmlns:a16="http://schemas.microsoft.com/office/drawing/2014/main" id="{D798479F-BDF8-41DF-BCB1-72E6581F86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527905"/>
            <a:ext cx="10922000" cy="502749"/>
          </a:xfrm>
        </p:spPr>
        <p:txBody>
          <a:bodyPr/>
          <a:lstStyle>
            <a:lvl1pPr>
              <a:defRPr sz="2800">
                <a:latin typeface="Raleway Black" panose="020B0A03030101060003" pitchFamily="34" charset="0"/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26694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62_Full Image without Header &amp;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D730180A-C82E-4CD1-B16A-4C3D1B949B1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6312023" cy="6858000"/>
          </a:xfrm>
          <a:custGeom>
            <a:avLst/>
            <a:gdLst>
              <a:gd name="connsiteX0" fmla="*/ 0 w 6312023"/>
              <a:gd name="connsiteY0" fmla="*/ 0 h 6858000"/>
              <a:gd name="connsiteX1" fmla="*/ 6312023 w 6312023"/>
              <a:gd name="connsiteY1" fmla="*/ 0 h 6858000"/>
              <a:gd name="connsiteX2" fmla="*/ 6312023 w 6312023"/>
              <a:gd name="connsiteY2" fmla="*/ 6858000 h 6858000"/>
              <a:gd name="connsiteX3" fmla="*/ 0 w 6312023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12023" h="6858000">
                <a:moveTo>
                  <a:pt x="0" y="0"/>
                </a:moveTo>
                <a:lnTo>
                  <a:pt x="6312023" y="0"/>
                </a:lnTo>
                <a:lnTo>
                  <a:pt x="6312023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36596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8_Full Image without Header &amp;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5003800" cy="6858000"/>
          </a:xfrm>
          <a:custGeom>
            <a:avLst/>
            <a:gdLst>
              <a:gd name="connsiteX0" fmla="*/ 0 w 5003800"/>
              <a:gd name="connsiteY0" fmla="*/ 0 h 6858000"/>
              <a:gd name="connsiteX1" fmla="*/ 5003800 w 5003800"/>
              <a:gd name="connsiteY1" fmla="*/ 0 h 6858000"/>
              <a:gd name="connsiteX2" fmla="*/ 5003800 w 5003800"/>
              <a:gd name="connsiteY2" fmla="*/ 6858000 h 6858000"/>
              <a:gd name="connsiteX3" fmla="*/ 0 w 50038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03800" h="6858000">
                <a:moveTo>
                  <a:pt x="0" y="0"/>
                </a:moveTo>
                <a:lnTo>
                  <a:pt x="5003800" y="0"/>
                </a:lnTo>
                <a:lnTo>
                  <a:pt x="50038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51804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9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0_Full Image without Header &amp; Foot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BD853DB3-DAED-4F73-9948-13A9E3EE279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69884" y="1772816"/>
            <a:ext cx="5426116" cy="4489456"/>
          </a:xfrm>
          <a:custGeom>
            <a:avLst/>
            <a:gdLst>
              <a:gd name="connsiteX0" fmla="*/ 0 w 5426116"/>
              <a:gd name="connsiteY0" fmla="*/ 0 h 4489456"/>
              <a:gd name="connsiteX1" fmla="*/ 5426116 w 5426116"/>
              <a:gd name="connsiteY1" fmla="*/ 0 h 4489456"/>
              <a:gd name="connsiteX2" fmla="*/ 5426116 w 5426116"/>
              <a:gd name="connsiteY2" fmla="*/ 4489456 h 4489456"/>
              <a:gd name="connsiteX3" fmla="*/ 0 w 5426116"/>
              <a:gd name="connsiteY3" fmla="*/ 4489456 h 4489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26116" h="4489456">
                <a:moveTo>
                  <a:pt x="0" y="0"/>
                </a:moveTo>
                <a:lnTo>
                  <a:pt x="5426116" y="0"/>
                </a:lnTo>
                <a:lnTo>
                  <a:pt x="5426116" y="4489456"/>
                </a:lnTo>
                <a:lnTo>
                  <a:pt x="0" y="448945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BB54FAF6-1B06-4332-9809-C4C92E2301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 sz="28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2613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9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7_Full Image without Header &amp;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BB54FAF6-1B06-4332-9809-C4C92E2301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 sz="28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36575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9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8_Full Image without Header &amp;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BB54FAF6-1B06-4332-9809-C4C92E2301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 sz="28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Freeform 19">
            <a:extLst>
              <a:ext uri="{FF2B5EF4-FFF2-40B4-BE49-F238E27FC236}">
                <a16:creationId xmlns:a16="http://schemas.microsoft.com/office/drawing/2014/main" id="{D8F142B8-5FBD-4CA4-B739-4F83335947A8}"/>
              </a:ext>
            </a:extLst>
          </p:cNvPr>
          <p:cNvSpPr>
            <a:spLocks/>
          </p:cNvSpPr>
          <p:nvPr userDrawn="1"/>
        </p:nvSpPr>
        <p:spPr bwMode="auto">
          <a:xfrm>
            <a:off x="11537433" y="332656"/>
            <a:ext cx="432898" cy="431218"/>
          </a:xfrm>
          <a:custGeom>
            <a:avLst/>
            <a:gdLst>
              <a:gd name="T0" fmla="*/ 162 w 324"/>
              <a:gd name="T1" fmla="*/ 0 h 323"/>
              <a:gd name="T2" fmla="*/ 48 w 324"/>
              <a:gd name="T3" fmla="*/ 47 h 323"/>
              <a:gd name="T4" fmla="*/ 0 w 324"/>
              <a:gd name="T5" fmla="*/ 162 h 323"/>
              <a:gd name="T6" fmla="*/ 162 w 324"/>
              <a:gd name="T7" fmla="*/ 323 h 323"/>
              <a:gd name="T8" fmla="*/ 324 w 324"/>
              <a:gd name="T9" fmla="*/ 162 h 323"/>
              <a:gd name="T10" fmla="*/ 276 w 324"/>
              <a:gd name="T11" fmla="*/ 47 h 323"/>
              <a:gd name="T12" fmla="*/ 162 w 324"/>
              <a:gd name="T13" fmla="*/ 0 h 3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24" h="323">
                <a:moveTo>
                  <a:pt x="162" y="0"/>
                </a:moveTo>
                <a:cubicBezTo>
                  <a:pt x="119" y="0"/>
                  <a:pt x="78" y="17"/>
                  <a:pt x="48" y="47"/>
                </a:cubicBezTo>
                <a:cubicBezTo>
                  <a:pt x="17" y="78"/>
                  <a:pt x="0" y="118"/>
                  <a:pt x="0" y="162"/>
                </a:cubicBezTo>
                <a:cubicBezTo>
                  <a:pt x="0" y="251"/>
                  <a:pt x="73" y="323"/>
                  <a:pt x="162" y="323"/>
                </a:cubicBezTo>
                <a:cubicBezTo>
                  <a:pt x="251" y="323"/>
                  <a:pt x="324" y="251"/>
                  <a:pt x="324" y="162"/>
                </a:cubicBezTo>
                <a:cubicBezTo>
                  <a:pt x="324" y="118"/>
                  <a:pt x="307" y="78"/>
                  <a:pt x="276" y="47"/>
                </a:cubicBezTo>
                <a:cubicBezTo>
                  <a:pt x="246" y="17"/>
                  <a:pt x="205" y="0"/>
                  <a:pt x="16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4" name="Oval 18">
            <a:extLst>
              <a:ext uri="{FF2B5EF4-FFF2-40B4-BE49-F238E27FC236}">
                <a16:creationId xmlns:a16="http://schemas.microsoft.com/office/drawing/2014/main" id="{B02751A4-8669-4BB6-9454-48CE34111559}"/>
              </a:ext>
            </a:extLst>
          </p:cNvPr>
          <p:cNvSpPr/>
          <p:nvPr userDrawn="1"/>
        </p:nvSpPr>
        <p:spPr>
          <a:xfrm>
            <a:off x="3913652" y="6419852"/>
            <a:ext cx="80677" cy="8067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98387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9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6_Full Image without Header &amp;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9DD353D-3C86-4DED-89BD-0C8978D065D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17826" y="2691200"/>
            <a:ext cx="1694763" cy="3011349"/>
          </a:xfrm>
          <a:custGeom>
            <a:avLst/>
            <a:gdLst>
              <a:gd name="connsiteX0" fmla="*/ 0 w 1694763"/>
              <a:gd name="connsiteY0" fmla="*/ 0 h 3011349"/>
              <a:gd name="connsiteX1" fmla="*/ 1694763 w 1694763"/>
              <a:gd name="connsiteY1" fmla="*/ 0 h 3011349"/>
              <a:gd name="connsiteX2" fmla="*/ 1694763 w 1694763"/>
              <a:gd name="connsiteY2" fmla="*/ 3011349 h 3011349"/>
              <a:gd name="connsiteX3" fmla="*/ 0 w 1694763"/>
              <a:gd name="connsiteY3" fmla="*/ 3011349 h 3011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94763" h="3011349">
                <a:moveTo>
                  <a:pt x="0" y="0"/>
                </a:moveTo>
                <a:lnTo>
                  <a:pt x="1694763" y="0"/>
                </a:lnTo>
                <a:lnTo>
                  <a:pt x="1694763" y="3011349"/>
                </a:lnTo>
                <a:lnTo>
                  <a:pt x="0" y="301134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BB54FAF6-1B06-4332-9809-C4C92E2301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 sz="28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61824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9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3_Full Image without Header &amp;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948BECE4-AD90-47A3-BFA7-AB080398D8C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89125" y="1829088"/>
            <a:ext cx="3384376" cy="2463512"/>
          </a:xfrm>
          <a:custGeom>
            <a:avLst/>
            <a:gdLst>
              <a:gd name="connsiteX0" fmla="*/ 410676 w 3384376"/>
              <a:gd name="connsiteY0" fmla="*/ 0 h 2463512"/>
              <a:gd name="connsiteX1" fmla="*/ 3384376 w 3384376"/>
              <a:gd name="connsiteY1" fmla="*/ 0 h 2463512"/>
              <a:gd name="connsiteX2" fmla="*/ 3384376 w 3384376"/>
              <a:gd name="connsiteY2" fmla="*/ 2053332 h 2463512"/>
              <a:gd name="connsiteX3" fmla="*/ 3056466 w 3384376"/>
              <a:gd name="connsiteY3" fmla="*/ 2455665 h 2463512"/>
              <a:gd name="connsiteX4" fmla="*/ 2978620 w 3384376"/>
              <a:gd name="connsiteY4" fmla="*/ 2463512 h 2463512"/>
              <a:gd name="connsiteX5" fmla="*/ 0 w 3384376"/>
              <a:gd name="connsiteY5" fmla="*/ 2463512 h 2463512"/>
              <a:gd name="connsiteX6" fmla="*/ 0 w 3384376"/>
              <a:gd name="connsiteY6" fmla="*/ 410676 h 2463512"/>
              <a:gd name="connsiteX7" fmla="*/ 410676 w 3384376"/>
              <a:gd name="connsiteY7" fmla="*/ 0 h 2463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84376" h="2463512">
                <a:moveTo>
                  <a:pt x="410676" y="0"/>
                </a:moveTo>
                <a:lnTo>
                  <a:pt x="3384376" y="0"/>
                </a:lnTo>
                <a:lnTo>
                  <a:pt x="3384376" y="2053332"/>
                </a:lnTo>
                <a:cubicBezTo>
                  <a:pt x="3384376" y="2251791"/>
                  <a:pt x="3243604" y="2417371"/>
                  <a:pt x="3056466" y="2455665"/>
                </a:cubicBezTo>
                <a:lnTo>
                  <a:pt x="2978620" y="2463512"/>
                </a:lnTo>
                <a:lnTo>
                  <a:pt x="0" y="2463512"/>
                </a:lnTo>
                <a:lnTo>
                  <a:pt x="0" y="410676"/>
                </a:lnTo>
                <a:cubicBezTo>
                  <a:pt x="0" y="183866"/>
                  <a:pt x="183866" y="0"/>
                  <a:pt x="41067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DB769F44-B631-4791-B1CE-B5E4F5872AE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406258" y="1829088"/>
            <a:ext cx="3384376" cy="2464008"/>
          </a:xfrm>
          <a:custGeom>
            <a:avLst/>
            <a:gdLst>
              <a:gd name="connsiteX0" fmla="*/ 410676 w 3384376"/>
              <a:gd name="connsiteY0" fmla="*/ 0 h 2464008"/>
              <a:gd name="connsiteX1" fmla="*/ 3384376 w 3384376"/>
              <a:gd name="connsiteY1" fmla="*/ 0 h 2464008"/>
              <a:gd name="connsiteX2" fmla="*/ 3384376 w 3384376"/>
              <a:gd name="connsiteY2" fmla="*/ 2053332 h 2464008"/>
              <a:gd name="connsiteX3" fmla="*/ 2973700 w 3384376"/>
              <a:gd name="connsiteY3" fmla="*/ 2464008 h 2464008"/>
              <a:gd name="connsiteX4" fmla="*/ 0 w 3384376"/>
              <a:gd name="connsiteY4" fmla="*/ 2464008 h 2464008"/>
              <a:gd name="connsiteX5" fmla="*/ 0 w 3384376"/>
              <a:gd name="connsiteY5" fmla="*/ 410676 h 2464008"/>
              <a:gd name="connsiteX6" fmla="*/ 410676 w 3384376"/>
              <a:gd name="connsiteY6" fmla="*/ 0 h 2464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84376" h="2464008">
                <a:moveTo>
                  <a:pt x="410676" y="0"/>
                </a:moveTo>
                <a:lnTo>
                  <a:pt x="3384376" y="0"/>
                </a:lnTo>
                <a:lnTo>
                  <a:pt x="3384376" y="2053332"/>
                </a:lnTo>
                <a:cubicBezTo>
                  <a:pt x="3384376" y="2280142"/>
                  <a:pt x="3200510" y="2464008"/>
                  <a:pt x="2973700" y="2464008"/>
                </a:cubicBezTo>
                <a:lnTo>
                  <a:pt x="0" y="2464008"/>
                </a:lnTo>
                <a:lnTo>
                  <a:pt x="0" y="410676"/>
                </a:lnTo>
                <a:cubicBezTo>
                  <a:pt x="0" y="183866"/>
                  <a:pt x="183866" y="0"/>
                  <a:pt x="41067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1C80D28F-53D4-421A-A60B-8150567A5BD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3392" y="1829088"/>
            <a:ext cx="3384376" cy="2464008"/>
          </a:xfrm>
          <a:custGeom>
            <a:avLst/>
            <a:gdLst>
              <a:gd name="connsiteX0" fmla="*/ 410676 w 3384376"/>
              <a:gd name="connsiteY0" fmla="*/ 0 h 2464008"/>
              <a:gd name="connsiteX1" fmla="*/ 3384376 w 3384376"/>
              <a:gd name="connsiteY1" fmla="*/ 0 h 2464008"/>
              <a:gd name="connsiteX2" fmla="*/ 3384376 w 3384376"/>
              <a:gd name="connsiteY2" fmla="*/ 2053332 h 2464008"/>
              <a:gd name="connsiteX3" fmla="*/ 2973700 w 3384376"/>
              <a:gd name="connsiteY3" fmla="*/ 2464008 h 2464008"/>
              <a:gd name="connsiteX4" fmla="*/ 0 w 3384376"/>
              <a:gd name="connsiteY4" fmla="*/ 2464008 h 2464008"/>
              <a:gd name="connsiteX5" fmla="*/ 0 w 3384376"/>
              <a:gd name="connsiteY5" fmla="*/ 410676 h 2464008"/>
              <a:gd name="connsiteX6" fmla="*/ 410676 w 3384376"/>
              <a:gd name="connsiteY6" fmla="*/ 0 h 2464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84376" h="2464008">
                <a:moveTo>
                  <a:pt x="410676" y="0"/>
                </a:moveTo>
                <a:lnTo>
                  <a:pt x="3384376" y="0"/>
                </a:lnTo>
                <a:lnTo>
                  <a:pt x="3384376" y="2053332"/>
                </a:lnTo>
                <a:cubicBezTo>
                  <a:pt x="3384376" y="2280142"/>
                  <a:pt x="3200510" y="2464008"/>
                  <a:pt x="2973700" y="2464008"/>
                </a:cubicBezTo>
                <a:lnTo>
                  <a:pt x="0" y="2464008"/>
                </a:lnTo>
                <a:lnTo>
                  <a:pt x="0" y="410676"/>
                </a:lnTo>
                <a:cubicBezTo>
                  <a:pt x="0" y="183866"/>
                  <a:pt x="183866" y="0"/>
                  <a:pt x="41067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BB54FAF6-1B06-4332-9809-C4C92E2301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 sz="2800">
                <a:solidFill>
                  <a:schemeClr val="tx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8773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9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5_Full Image without Header &amp;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A06172C6-76DE-4875-85B6-4966C4B579B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550207" y="2103730"/>
            <a:ext cx="2660705" cy="2660703"/>
          </a:xfrm>
          <a:custGeom>
            <a:avLst/>
            <a:gdLst>
              <a:gd name="connsiteX0" fmla="*/ 1609726 w 3219452"/>
              <a:gd name="connsiteY0" fmla="*/ 0 h 3219450"/>
              <a:gd name="connsiteX1" fmla="*/ 3219452 w 3219452"/>
              <a:gd name="connsiteY1" fmla="*/ 1609725 h 3219450"/>
              <a:gd name="connsiteX2" fmla="*/ 1609726 w 3219452"/>
              <a:gd name="connsiteY2" fmla="*/ 3219450 h 3219450"/>
              <a:gd name="connsiteX3" fmla="*/ 0 w 3219452"/>
              <a:gd name="connsiteY3" fmla="*/ 1609725 h 3219450"/>
              <a:gd name="connsiteX4" fmla="*/ 1609726 w 3219452"/>
              <a:gd name="connsiteY4" fmla="*/ 0 h 3219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19452" h="3219450">
                <a:moveTo>
                  <a:pt x="1609726" y="0"/>
                </a:moveTo>
                <a:cubicBezTo>
                  <a:pt x="2498753" y="0"/>
                  <a:pt x="3219452" y="720698"/>
                  <a:pt x="3219452" y="1609725"/>
                </a:cubicBezTo>
                <a:cubicBezTo>
                  <a:pt x="3219452" y="2498752"/>
                  <a:pt x="2498753" y="3219450"/>
                  <a:pt x="1609726" y="3219450"/>
                </a:cubicBezTo>
                <a:cubicBezTo>
                  <a:pt x="720699" y="3219450"/>
                  <a:pt x="0" y="2498752"/>
                  <a:pt x="0" y="1609725"/>
                </a:cubicBezTo>
                <a:cubicBezTo>
                  <a:pt x="0" y="720698"/>
                  <a:pt x="720699" y="0"/>
                  <a:pt x="160972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3" name="Freeform 19">
            <a:extLst>
              <a:ext uri="{FF2B5EF4-FFF2-40B4-BE49-F238E27FC236}">
                <a16:creationId xmlns:a16="http://schemas.microsoft.com/office/drawing/2014/main" id="{EE7B0F0E-83D9-4F20-9A77-34E517645297}"/>
              </a:ext>
            </a:extLst>
          </p:cNvPr>
          <p:cNvSpPr>
            <a:spLocks/>
          </p:cNvSpPr>
          <p:nvPr userDrawn="1"/>
        </p:nvSpPr>
        <p:spPr bwMode="auto">
          <a:xfrm>
            <a:off x="11537433" y="332656"/>
            <a:ext cx="432898" cy="431218"/>
          </a:xfrm>
          <a:custGeom>
            <a:avLst/>
            <a:gdLst>
              <a:gd name="T0" fmla="*/ 162 w 324"/>
              <a:gd name="T1" fmla="*/ 0 h 323"/>
              <a:gd name="T2" fmla="*/ 48 w 324"/>
              <a:gd name="T3" fmla="*/ 47 h 323"/>
              <a:gd name="T4" fmla="*/ 0 w 324"/>
              <a:gd name="T5" fmla="*/ 162 h 323"/>
              <a:gd name="T6" fmla="*/ 162 w 324"/>
              <a:gd name="T7" fmla="*/ 323 h 323"/>
              <a:gd name="T8" fmla="*/ 324 w 324"/>
              <a:gd name="T9" fmla="*/ 162 h 323"/>
              <a:gd name="T10" fmla="*/ 276 w 324"/>
              <a:gd name="T11" fmla="*/ 47 h 323"/>
              <a:gd name="T12" fmla="*/ 162 w 324"/>
              <a:gd name="T13" fmla="*/ 0 h 3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24" h="323">
                <a:moveTo>
                  <a:pt x="162" y="0"/>
                </a:moveTo>
                <a:cubicBezTo>
                  <a:pt x="119" y="0"/>
                  <a:pt x="78" y="17"/>
                  <a:pt x="48" y="47"/>
                </a:cubicBezTo>
                <a:cubicBezTo>
                  <a:pt x="17" y="78"/>
                  <a:pt x="0" y="118"/>
                  <a:pt x="0" y="162"/>
                </a:cubicBezTo>
                <a:cubicBezTo>
                  <a:pt x="0" y="251"/>
                  <a:pt x="73" y="323"/>
                  <a:pt x="162" y="323"/>
                </a:cubicBezTo>
                <a:cubicBezTo>
                  <a:pt x="251" y="323"/>
                  <a:pt x="324" y="251"/>
                  <a:pt x="324" y="162"/>
                </a:cubicBezTo>
                <a:cubicBezTo>
                  <a:pt x="324" y="118"/>
                  <a:pt x="307" y="78"/>
                  <a:pt x="276" y="47"/>
                </a:cubicBezTo>
                <a:cubicBezTo>
                  <a:pt x="246" y="17"/>
                  <a:pt x="205" y="0"/>
                  <a:pt x="16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31268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9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6_Full Image without Header &amp;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846CA87-DB8B-4F6D-8D49-E8F122E8447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0962" y="0"/>
            <a:ext cx="5376548" cy="6858000"/>
          </a:xfrm>
          <a:custGeom>
            <a:avLst/>
            <a:gdLst>
              <a:gd name="connsiteX0" fmla="*/ 2465040 w 5376548"/>
              <a:gd name="connsiteY0" fmla="*/ 0 h 6872188"/>
              <a:gd name="connsiteX1" fmla="*/ 5376548 w 5376548"/>
              <a:gd name="connsiteY1" fmla="*/ 0 h 6872188"/>
              <a:gd name="connsiteX2" fmla="*/ 2911508 w 5376548"/>
              <a:gd name="connsiteY2" fmla="*/ 6872188 h 6872188"/>
              <a:gd name="connsiteX3" fmla="*/ 0 w 5376548"/>
              <a:gd name="connsiteY3" fmla="*/ 6872188 h 687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76548" h="6872188">
                <a:moveTo>
                  <a:pt x="2465040" y="0"/>
                </a:moveTo>
                <a:lnTo>
                  <a:pt x="5376548" y="0"/>
                </a:lnTo>
                <a:lnTo>
                  <a:pt x="2911508" y="6872188"/>
                </a:lnTo>
                <a:lnTo>
                  <a:pt x="0" y="687218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04996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9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7_Full Image without Header &amp;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C64B1D44-8F12-4FE8-BDC3-15FAC6B984C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087101" y="1897505"/>
            <a:ext cx="3443765" cy="2088629"/>
          </a:xfrm>
          <a:custGeom>
            <a:avLst/>
            <a:gdLst>
              <a:gd name="connsiteX0" fmla="*/ 0 w 3443765"/>
              <a:gd name="connsiteY0" fmla="*/ 0 h 2088629"/>
              <a:gd name="connsiteX1" fmla="*/ 3443765 w 3443765"/>
              <a:gd name="connsiteY1" fmla="*/ 0 h 2088629"/>
              <a:gd name="connsiteX2" fmla="*/ 3443765 w 3443765"/>
              <a:gd name="connsiteY2" fmla="*/ 2088629 h 2088629"/>
              <a:gd name="connsiteX3" fmla="*/ 0 w 3443765"/>
              <a:gd name="connsiteY3" fmla="*/ 2088629 h 2088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43765" h="2088629">
                <a:moveTo>
                  <a:pt x="0" y="0"/>
                </a:moveTo>
                <a:lnTo>
                  <a:pt x="3443765" y="0"/>
                </a:lnTo>
                <a:lnTo>
                  <a:pt x="3443765" y="2088629"/>
                </a:lnTo>
                <a:lnTo>
                  <a:pt x="0" y="208862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CD1AC97A-5632-45AA-9BFD-98FE38751E1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463197" y="3986133"/>
            <a:ext cx="3443765" cy="1978420"/>
          </a:xfrm>
          <a:custGeom>
            <a:avLst/>
            <a:gdLst>
              <a:gd name="connsiteX0" fmla="*/ 0 w 3443765"/>
              <a:gd name="connsiteY0" fmla="*/ 0 h 1978420"/>
              <a:gd name="connsiteX1" fmla="*/ 3443765 w 3443765"/>
              <a:gd name="connsiteY1" fmla="*/ 0 h 1978420"/>
              <a:gd name="connsiteX2" fmla="*/ 3443765 w 3443765"/>
              <a:gd name="connsiteY2" fmla="*/ 1978420 h 1978420"/>
              <a:gd name="connsiteX3" fmla="*/ 0 w 3443765"/>
              <a:gd name="connsiteY3" fmla="*/ 1978420 h 1978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43765" h="1978420">
                <a:moveTo>
                  <a:pt x="0" y="0"/>
                </a:moveTo>
                <a:lnTo>
                  <a:pt x="3443765" y="0"/>
                </a:lnTo>
                <a:lnTo>
                  <a:pt x="3443765" y="1978420"/>
                </a:lnTo>
                <a:lnTo>
                  <a:pt x="0" y="197842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F9372123-8CAB-4E90-9916-4E396BEA553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39291" y="1897504"/>
            <a:ext cx="3443765" cy="2088629"/>
          </a:xfrm>
          <a:custGeom>
            <a:avLst/>
            <a:gdLst>
              <a:gd name="connsiteX0" fmla="*/ 0 w 3443765"/>
              <a:gd name="connsiteY0" fmla="*/ 0 h 2088629"/>
              <a:gd name="connsiteX1" fmla="*/ 3443765 w 3443765"/>
              <a:gd name="connsiteY1" fmla="*/ 0 h 2088629"/>
              <a:gd name="connsiteX2" fmla="*/ 3443765 w 3443765"/>
              <a:gd name="connsiteY2" fmla="*/ 2088629 h 2088629"/>
              <a:gd name="connsiteX3" fmla="*/ 0 w 3443765"/>
              <a:gd name="connsiteY3" fmla="*/ 2088629 h 2088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43765" h="2088629">
                <a:moveTo>
                  <a:pt x="0" y="0"/>
                </a:moveTo>
                <a:lnTo>
                  <a:pt x="3443765" y="0"/>
                </a:lnTo>
                <a:lnTo>
                  <a:pt x="3443765" y="2088629"/>
                </a:lnTo>
                <a:lnTo>
                  <a:pt x="0" y="208862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BB54FAF6-1B06-4332-9809-C4C92E2301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 sz="28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54043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9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2_Full Image without Header &amp;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56326C50-99E7-4BDA-AF7F-938AF6DBD70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064667" y="1913321"/>
            <a:ext cx="3508835" cy="2287719"/>
          </a:xfrm>
          <a:custGeom>
            <a:avLst/>
            <a:gdLst>
              <a:gd name="connsiteX0" fmla="*/ 0 w 3508835"/>
              <a:gd name="connsiteY0" fmla="*/ 0 h 2287719"/>
              <a:gd name="connsiteX1" fmla="*/ 3508835 w 3508835"/>
              <a:gd name="connsiteY1" fmla="*/ 0 h 2287719"/>
              <a:gd name="connsiteX2" fmla="*/ 3508835 w 3508835"/>
              <a:gd name="connsiteY2" fmla="*/ 2287719 h 2287719"/>
              <a:gd name="connsiteX3" fmla="*/ 0 w 3508835"/>
              <a:gd name="connsiteY3" fmla="*/ 2287719 h 2287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08835" h="2287719">
                <a:moveTo>
                  <a:pt x="0" y="0"/>
                </a:moveTo>
                <a:lnTo>
                  <a:pt x="3508835" y="0"/>
                </a:lnTo>
                <a:lnTo>
                  <a:pt x="3508835" y="2287719"/>
                </a:lnTo>
                <a:lnTo>
                  <a:pt x="0" y="228771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9ABB4D14-C88E-4B08-8CE7-96F015A8D37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344029" y="1913320"/>
            <a:ext cx="3508835" cy="2287719"/>
          </a:xfrm>
          <a:custGeom>
            <a:avLst/>
            <a:gdLst>
              <a:gd name="connsiteX0" fmla="*/ 0 w 3508835"/>
              <a:gd name="connsiteY0" fmla="*/ 0 h 2287719"/>
              <a:gd name="connsiteX1" fmla="*/ 3508835 w 3508835"/>
              <a:gd name="connsiteY1" fmla="*/ 0 h 2287719"/>
              <a:gd name="connsiteX2" fmla="*/ 3508835 w 3508835"/>
              <a:gd name="connsiteY2" fmla="*/ 2287719 h 2287719"/>
              <a:gd name="connsiteX3" fmla="*/ 0 w 3508835"/>
              <a:gd name="connsiteY3" fmla="*/ 2287719 h 2287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08835" h="2287719">
                <a:moveTo>
                  <a:pt x="0" y="0"/>
                </a:moveTo>
                <a:lnTo>
                  <a:pt x="3508835" y="0"/>
                </a:lnTo>
                <a:lnTo>
                  <a:pt x="3508835" y="2287719"/>
                </a:lnTo>
                <a:lnTo>
                  <a:pt x="0" y="228771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2593FDC4-20E6-45B9-9439-0ECB748792E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3393" y="1913321"/>
            <a:ext cx="3508835" cy="2287719"/>
          </a:xfrm>
          <a:custGeom>
            <a:avLst/>
            <a:gdLst>
              <a:gd name="connsiteX0" fmla="*/ 0 w 3508835"/>
              <a:gd name="connsiteY0" fmla="*/ 0 h 2287719"/>
              <a:gd name="connsiteX1" fmla="*/ 3508835 w 3508835"/>
              <a:gd name="connsiteY1" fmla="*/ 0 h 2287719"/>
              <a:gd name="connsiteX2" fmla="*/ 3508835 w 3508835"/>
              <a:gd name="connsiteY2" fmla="*/ 2287719 h 2287719"/>
              <a:gd name="connsiteX3" fmla="*/ 0 w 3508835"/>
              <a:gd name="connsiteY3" fmla="*/ 2287719 h 2287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08835" h="2287719">
                <a:moveTo>
                  <a:pt x="0" y="0"/>
                </a:moveTo>
                <a:lnTo>
                  <a:pt x="3508835" y="0"/>
                </a:lnTo>
                <a:lnTo>
                  <a:pt x="3508835" y="2287719"/>
                </a:lnTo>
                <a:lnTo>
                  <a:pt x="0" y="228771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BB54FAF6-1B06-4332-9809-C4C92E2301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 sz="28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95502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9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63_Full Image without Header &amp;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C783D925-2F31-4385-B858-82ACB707251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19336" y="-1"/>
            <a:ext cx="6788538" cy="6858001"/>
          </a:xfrm>
          <a:custGeom>
            <a:avLst/>
            <a:gdLst>
              <a:gd name="connsiteX0" fmla="*/ 589916 w 6788538"/>
              <a:gd name="connsiteY0" fmla="*/ 3507470 h 6858001"/>
              <a:gd name="connsiteX1" fmla="*/ 1229930 w 6788538"/>
              <a:gd name="connsiteY1" fmla="*/ 3971164 h 6858001"/>
              <a:gd name="connsiteX2" fmla="*/ 2003787 w 6788538"/>
              <a:gd name="connsiteY2" fmla="*/ 6858001 h 6858001"/>
              <a:gd name="connsiteX3" fmla="*/ 709064 w 6788538"/>
              <a:gd name="connsiteY3" fmla="*/ 6858001 h 6858001"/>
              <a:gd name="connsiteX4" fmla="*/ 21521 w 6788538"/>
              <a:gd name="connsiteY4" fmla="*/ 4295561 h 6858001"/>
              <a:gd name="connsiteX5" fmla="*/ 465001 w 6788538"/>
              <a:gd name="connsiteY5" fmla="*/ 3527722 h 6858001"/>
              <a:gd name="connsiteX6" fmla="*/ 589916 w 6788538"/>
              <a:gd name="connsiteY6" fmla="*/ 3507470 h 6858001"/>
              <a:gd name="connsiteX7" fmla="*/ 1662397 w 6788538"/>
              <a:gd name="connsiteY7" fmla="*/ 2239684 h 6858001"/>
              <a:gd name="connsiteX8" fmla="*/ 2302157 w 6788538"/>
              <a:gd name="connsiteY8" fmla="*/ 2703373 h 6858001"/>
              <a:gd name="connsiteX9" fmla="*/ 3417856 w 6788538"/>
              <a:gd name="connsiteY9" fmla="*/ 6858001 h 6858001"/>
              <a:gd name="connsiteX10" fmla="*/ 2120670 w 6788538"/>
              <a:gd name="connsiteY10" fmla="*/ 6858001 h 6858001"/>
              <a:gd name="connsiteX11" fmla="*/ 1094228 w 6788538"/>
              <a:gd name="connsiteY11" fmla="*/ 3027768 h 6858001"/>
              <a:gd name="connsiteX12" fmla="*/ 1537532 w 6788538"/>
              <a:gd name="connsiteY12" fmla="*/ 2259935 h 6858001"/>
              <a:gd name="connsiteX13" fmla="*/ 1662397 w 6788538"/>
              <a:gd name="connsiteY13" fmla="*/ 2239684 h 6858001"/>
              <a:gd name="connsiteX14" fmla="*/ 2600875 w 6788538"/>
              <a:gd name="connsiteY14" fmla="*/ 185436 h 6858001"/>
              <a:gd name="connsiteX15" fmla="*/ 3242654 w 6788538"/>
              <a:gd name="connsiteY15" fmla="*/ 649178 h 6858001"/>
              <a:gd name="connsiteX16" fmla="*/ 4905854 w 6788538"/>
              <a:gd name="connsiteY16" fmla="*/ 6858001 h 6858001"/>
              <a:gd name="connsiteX17" fmla="*/ 3608618 w 6788538"/>
              <a:gd name="connsiteY17" fmla="*/ 6858001 h 6858001"/>
              <a:gd name="connsiteX18" fmla="*/ 2031702 w 6788538"/>
              <a:gd name="connsiteY18" fmla="*/ 973608 h 6858001"/>
              <a:gd name="connsiteX19" fmla="*/ 2475023 w 6788538"/>
              <a:gd name="connsiteY19" fmla="*/ 205690 h 6858001"/>
              <a:gd name="connsiteX20" fmla="*/ 2600875 w 6788538"/>
              <a:gd name="connsiteY20" fmla="*/ 185436 h 6858001"/>
              <a:gd name="connsiteX21" fmla="*/ 4674633 w 6788538"/>
              <a:gd name="connsiteY21" fmla="*/ 0 h 6858001"/>
              <a:gd name="connsiteX22" fmla="*/ 5972321 w 6788538"/>
              <a:gd name="connsiteY22" fmla="*/ 0 h 6858001"/>
              <a:gd name="connsiteX23" fmla="*/ 6767006 w 6788538"/>
              <a:gd name="connsiteY23" fmla="*/ 2976123 h 6858001"/>
              <a:gd name="connsiteX24" fmla="*/ 6326506 w 6788538"/>
              <a:gd name="connsiteY24" fmla="*/ 3743962 h 6858001"/>
              <a:gd name="connsiteX25" fmla="*/ 5558609 w 6788538"/>
              <a:gd name="connsiteY25" fmla="*/ 3300521 h 6858001"/>
              <a:gd name="connsiteX26" fmla="*/ 3221240 w 6788538"/>
              <a:gd name="connsiteY26" fmla="*/ 0 h 6858001"/>
              <a:gd name="connsiteX27" fmla="*/ 4519029 w 6788538"/>
              <a:gd name="connsiteY27" fmla="*/ 0 h 6858001"/>
              <a:gd name="connsiteX28" fmla="*/ 5980531 w 6788538"/>
              <a:gd name="connsiteY28" fmla="*/ 5459574 h 6858001"/>
              <a:gd name="connsiteX29" fmla="*/ 5539997 w 6788538"/>
              <a:gd name="connsiteY29" fmla="*/ 6224628 h 6858001"/>
              <a:gd name="connsiteX30" fmla="*/ 4772039 w 6788538"/>
              <a:gd name="connsiteY30" fmla="*/ 5784052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6788538" h="6858001">
                <a:moveTo>
                  <a:pt x="589916" y="3507470"/>
                </a:moveTo>
                <a:cubicBezTo>
                  <a:pt x="879973" y="3490381"/>
                  <a:pt x="1151800" y="3679504"/>
                  <a:pt x="1229930" y="3971164"/>
                </a:cubicBezTo>
                <a:lnTo>
                  <a:pt x="2003787" y="6858001"/>
                </a:lnTo>
                <a:cubicBezTo>
                  <a:pt x="2003787" y="6858001"/>
                  <a:pt x="2003787" y="6858001"/>
                  <a:pt x="709064" y="6858001"/>
                </a:cubicBezTo>
                <a:cubicBezTo>
                  <a:pt x="709064" y="6858001"/>
                  <a:pt x="709064" y="6858001"/>
                  <a:pt x="21521" y="4295561"/>
                </a:cubicBezTo>
                <a:cubicBezTo>
                  <a:pt x="-67770" y="3962235"/>
                  <a:pt x="128671" y="3617005"/>
                  <a:pt x="465001" y="3527722"/>
                </a:cubicBezTo>
                <a:cubicBezTo>
                  <a:pt x="506670" y="3516561"/>
                  <a:pt x="548479" y="3509912"/>
                  <a:pt x="589916" y="3507470"/>
                </a:cubicBezTo>
                <a:close/>
                <a:moveTo>
                  <a:pt x="1662397" y="2239684"/>
                </a:moveTo>
                <a:cubicBezTo>
                  <a:pt x="1952340" y="2222594"/>
                  <a:pt x="2224058" y="2411716"/>
                  <a:pt x="2302157" y="2703373"/>
                </a:cubicBezTo>
                <a:lnTo>
                  <a:pt x="3417856" y="6858001"/>
                </a:lnTo>
                <a:cubicBezTo>
                  <a:pt x="3417856" y="6858001"/>
                  <a:pt x="3417856" y="6858001"/>
                  <a:pt x="2120670" y="6858001"/>
                </a:cubicBezTo>
                <a:cubicBezTo>
                  <a:pt x="2120670" y="6858001"/>
                  <a:pt x="2120670" y="6858001"/>
                  <a:pt x="1094228" y="3027768"/>
                </a:cubicBezTo>
                <a:cubicBezTo>
                  <a:pt x="1004972" y="2694445"/>
                  <a:pt x="1201335" y="2349218"/>
                  <a:pt x="1537532" y="2259935"/>
                </a:cubicBezTo>
                <a:cubicBezTo>
                  <a:pt x="1579185" y="2248775"/>
                  <a:pt x="1620977" y="2242125"/>
                  <a:pt x="1662397" y="2239684"/>
                </a:cubicBezTo>
                <a:close/>
                <a:moveTo>
                  <a:pt x="2600875" y="185436"/>
                </a:moveTo>
                <a:cubicBezTo>
                  <a:pt x="2892822" y="168345"/>
                  <a:pt x="3164552" y="357488"/>
                  <a:pt x="3242654" y="649178"/>
                </a:cubicBezTo>
                <a:lnTo>
                  <a:pt x="4905854" y="6858001"/>
                </a:lnTo>
                <a:cubicBezTo>
                  <a:pt x="4905854" y="6858001"/>
                  <a:pt x="4905854" y="6858001"/>
                  <a:pt x="3608618" y="6858001"/>
                </a:cubicBezTo>
                <a:cubicBezTo>
                  <a:pt x="3608618" y="6858001"/>
                  <a:pt x="3608618" y="6858001"/>
                  <a:pt x="2031702" y="973608"/>
                </a:cubicBezTo>
                <a:cubicBezTo>
                  <a:pt x="1942442" y="640248"/>
                  <a:pt x="2141788" y="294983"/>
                  <a:pt x="2475023" y="205690"/>
                </a:cubicBezTo>
                <a:cubicBezTo>
                  <a:pt x="2517049" y="194528"/>
                  <a:pt x="2559169" y="187878"/>
                  <a:pt x="2600875" y="185436"/>
                </a:cubicBezTo>
                <a:close/>
                <a:moveTo>
                  <a:pt x="4674633" y="0"/>
                </a:moveTo>
                <a:cubicBezTo>
                  <a:pt x="4674633" y="0"/>
                  <a:pt x="4674633" y="0"/>
                  <a:pt x="5972321" y="0"/>
                </a:cubicBezTo>
                <a:cubicBezTo>
                  <a:pt x="5972321" y="0"/>
                  <a:pt x="5972321" y="0"/>
                  <a:pt x="6767006" y="2976123"/>
                </a:cubicBezTo>
                <a:cubicBezTo>
                  <a:pt x="6856296" y="3309449"/>
                  <a:pt x="6659857" y="3651703"/>
                  <a:pt x="6326506" y="3743962"/>
                </a:cubicBezTo>
                <a:cubicBezTo>
                  <a:pt x="5990179" y="3833246"/>
                  <a:pt x="5647899" y="3633846"/>
                  <a:pt x="5558609" y="3300521"/>
                </a:cubicBezTo>
                <a:close/>
                <a:moveTo>
                  <a:pt x="3221240" y="0"/>
                </a:moveTo>
                <a:cubicBezTo>
                  <a:pt x="3221240" y="0"/>
                  <a:pt x="3221240" y="0"/>
                  <a:pt x="4519029" y="0"/>
                </a:cubicBezTo>
                <a:cubicBezTo>
                  <a:pt x="4519029" y="0"/>
                  <a:pt x="4519029" y="0"/>
                  <a:pt x="5980531" y="5459574"/>
                </a:cubicBezTo>
                <a:cubicBezTo>
                  <a:pt x="6069828" y="5792983"/>
                  <a:pt x="5873374" y="6135322"/>
                  <a:pt x="5539997" y="6224628"/>
                </a:cubicBezTo>
                <a:cubicBezTo>
                  <a:pt x="5203643" y="6316911"/>
                  <a:pt x="4861336" y="6117461"/>
                  <a:pt x="4772039" y="5784052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32048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Full Image without Header &amp;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B048964-CBDF-49F3-BCB8-E055D360FBB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29CBC331-4DD0-48E4-B7D8-6882652576A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42197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9_Full Image without Header &amp;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1"/>
          </p:nvPr>
        </p:nvSpPr>
        <p:spPr>
          <a:xfrm>
            <a:off x="5439103" y="520687"/>
            <a:ext cx="6133772" cy="2738930"/>
          </a:xfrm>
          <a:custGeom>
            <a:avLst/>
            <a:gdLst>
              <a:gd name="connsiteX0" fmla="*/ 0 w 6133772"/>
              <a:gd name="connsiteY0" fmla="*/ 0 h 2738930"/>
              <a:gd name="connsiteX1" fmla="*/ 6133772 w 6133772"/>
              <a:gd name="connsiteY1" fmla="*/ 0 h 2738930"/>
              <a:gd name="connsiteX2" fmla="*/ 6133772 w 6133772"/>
              <a:gd name="connsiteY2" fmla="*/ 2738930 h 2738930"/>
              <a:gd name="connsiteX3" fmla="*/ 0 w 6133772"/>
              <a:gd name="connsiteY3" fmla="*/ 2738930 h 27389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33772" h="2738930">
                <a:moveTo>
                  <a:pt x="0" y="0"/>
                </a:moveTo>
                <a:lnTo>
                  <a:pt x="6133772" y="0"/>
                </a:lnTo>
                <a:lnTo>
                  <a:pt x="6133772" y="2738930"/>
                </a:lnTo>
                <a:lnTo>
                  <a:pt x="0" y="273893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2"/>
          </p:nvPr>
        </p:nvSpPr>
        <p:spPr>
          <a:xfrm>
            <a:off x="5439103" y="3499945"/>
            <a:ext cx="6133772" cy="2738930"/>
          </a:xfrm>
          <a:custGeom>
            <a:avLst/>
            <a:gdLst>
              <a:gd name="connsiteX0" fmla="*/ 0 w 6133772"/>
              <a:gd name="connsiteY0" fmla="*/ 0 h 2738930"/>
              <a:gd name="connsiteX1" fmla="*/ 6133772 w 6133772"/>
              <a:gd name="connsiteY1" fmla="*/ 0 h 2738930"/>
              <a:gd name="connsiteX2" fmla="*/ 6133772 w 6133772"/>
              <a:gd name="connsiteY2" fmla="*/ 2738930 h 2738930"/>
              <a:gd name="connsiteX3" fmla="*/ 0 w 6133772"/>
              <a:gd name="connsiteY3" fmla="*/ 2738930 h 27389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33772" h="2738930">
                <a:moveTo>
                  <a:pt x="0" y="0"/>
                </a:moveTo>
                <a:lnTo>
                  <a:pt x="6133772" y="0"/>
                </a:lnTo>
                <a:lnTo>
                  <a:pt x="6133772" y="2738930"/>
                </a:lnTo>
                <a:lnTo>
                  <a:pt x="0" y="273893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itle 6">
            <a:extLst>
              <a:ext uri="{FF2B5EF4-FFF2-40B4-BE49-F238E27FC236}">
                <a16:creationId xmlns:a16="http://schemas.microsoft.com/office/drawing/2014/main" id="{0AACD627-E3CC-4A3F-BF1A-0E783E8ED5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527905"/>
            <a:ext cx="10922000" cy="502749"/>
          </a:xfrm>
        </p:spPr>
        <p:txBody>
          <a:bodyPr/>
          <a:lstStyle>
            <a:lvl1pPr>
              <a:defRPr sz="2800">
                <a:latin typeface="Raleway Black" panose="020B0A03030101060003" pitchFamily="34" charset="0"/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86440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0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64_Full Image without Header &amp;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BB54FAF6-1B06-4332-9809-C4C92E2301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 sz="28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C783D925-2F31-4385-B858-82ACB7072512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7178677" y="3976688"/>
            <a:ext cx="1954213" cy="1957387"/>
          </a:xfrm>
          <a:custGeom>
            <a:avLst/>
            <a:gdLst>
              <a:gd name="connsiteX0" fmla="*/ 0 w 1954213"/>
              <a:gd name="connsiteY0" fmla="*/ 0 h 1957387"/>
              <a:gd name="connsiteX1" fmla="*/ 1954213 w 1954213"/>
              <a:gd name="connsiteY1" fmla="*/ 0 h 1957387"/>
              <a:gd name="connsiteX2" fmla="*/ 1954213 w 1954213"/>
              <a:gd name="connsiteY2" fmla="*/ 1957387 h 1957387"/>
              <a:gd name="connsiteX3" fmla="*/ 0 w 1954213"/>
              <a:gd name="connsiteY3" fmla="*/ 1957387 h 1957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54213" h="1957387">
                <a:moveTo>
                  <a:pt x="0" y="0"/>
                </a:moveTo>
                <a:lnTo>
                  <a:pt x="1954213" y="0"/>
                </a:lnTo>
                <a:lnTo>
                  <a:pt x="1954213" y="1957387"/>
                </a:lnTo>
                <a:lnTo>
                  <a:pt x="0" y="1957387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C783D925-2F31-4385-B858-82ACB7072512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5118102" y="3976688"/>
            <a:ext cx="1958975" cy="1957387"/>
          </a:xfrm>
          <a:custGeom>
            <a:avLst/>
            <a:gdLst>
              <a:gd name="connsiteX0" fmla="*/ 0 w 1958975"/>
              <a:gd name="connsiteY0" fmla="*/ 0 h 1957387"/>
              <a:gd name="connsiteX1" fmla="*/ 1958975 w 1958975"/>
              <a:gd name="connsiteY1" fmla="*/ 0 h 1957387"/>
              <a:gd name="connsiteX2" fmla="*/ 1958975 w 1958975"/>
              <a:gd name="connsiteY2" fmla="*/ 1957387 h 1957387"/>
              <a:gd name="connsiteX3" fmla="*/ 0 w 1958975"/>
              <a:gd name="connsiteY3" fmla="*/ 1957387 h 1957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58975" h="1957387">
                <a:moveTo>
                  <a:pt x="0" y="0"/>
                </a:moveTo>
                <a:lnTo>
                  <a:pt x="1958975" y="0"/>
                </a:lnTo>
                <a:lnTo>
                  <a:pt x="1958975" y="1957387"/>
                </a:lnTo>
                <a:lnTo>
                  <a:pt x="0" y="1957387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C783D925-2F31-4385-B858-82ACB707251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062288" y="3976688"/>
            <a:ext cx="1957388" cy="1957387"/>
          </a:xfrm>
          <a:custGeom>
            <a:avLst/>
            <a:gdLst>
              <a:gd name="connsiteX0" fmla="*/ 0 w 1957388"/>
              <a:gd name="connsiteY0" fmla="*/ 0 h 1957387"/>
              <a:gd name="connsiteX1" fmla="*/ 1957388 w 1957388"/>
              <a:gd name="connsiteY1" fmla="*/ 0 h 1957387"/>
              <a:gd name="connsiteX2" fmla="*/ 1957388 w 1957388"/>
              <a:gd name="connsiteY2" fmla="*/ 1957387 h 1957387"/>
              <a:gd name="connsiteX3" fmla="*/ 0 w 1957388"/>
              <a:gd name="connsiteY3" fmla="*/ 1957387 h 1957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57388" h="1957387">
                <a:moveTo>
                  <a:pt x="0" y="0"/>
                </a:moveTo>
                <a:lnTo>
                  <a:pt x="1957388" y="0"/>
                </a:lnTo>
                <a:lnTo>
                  <a:pt x="1957388" y="1957387"/>
                </a:lnTo>
                <a:lnTo>
                  <a:pt x="0" y="1957387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C783D925-2F31-4385-B858-82ACB7072512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004889" y="3976688"/>
            <a:ext cx="1954213" cy="1957387"/>
          </a:xfrm>
          <a:custGeom>
            <a:avLst/>
            <a:gdLst>
              <a:gd name="connsiteX0" fmla="*/ 0 w 1954213"/>
              <a:gd name="connsiteY0" fmla="*/ 0 h 1957387"/>
              <a:gd name="connsiteX1" fmla="*/ 1954213 w 1954213"/>
              <a:gd name="connsiteY1" fmla="*/ 0 h 1957387"/>
              <a:gd name="connsiteX2" fmla="*/ 1954213 w 1954213"/>
              <a:gd name="connsiteY2" fmla="*/ 1957387 h 1957387"/>
              <a:gd name="connsiteX3" fmla="*/ 0 w 1954213"/>
              <a:gd name="connsiteY3" fmla="*/ 1957387 h 1957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54213" h="1957387">
                <a:moveTo>
                  <a:pt x="0" y="0"/>
                </a:moveTo>
                <a:lnTo>
                  <a:pt x="1954213" y="0"/>
                </a:lnTo>
                <a:lnTo>
                  <a:pt x="1954213" y="1957387"/>
                </a:lnTo>
                <a:lnTo>
                  <a:pt x="0" y="1957387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C783D925-2F31-4385-B858-82ACB7072512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9236076" y="3976688"/>
            <a:ext cx="1957388" cy="1957387"/>
          </a:xfrm>
          <a:custGeom>
            <a:avLst/>
            <a:gdLst>
              <a:gd name="connsiteX0" fmla="*/ 0 w 1957388"/>
              <a:gd name="connsiteY0" fmla="*/ 0 h 1957387"/>
              <a:gd name="connsiteX1" fmla="*/ 1957388 w 1957388"/>
              <a:gd name="connsiteY1" fmla="*/ 0 h 1957387"/>
              <a:gd name="connsiteX2" fmla="*/ 1957388 w 1957388"/>
              <a:gd name="connsiteY2" fmla="*/ 1957387 h 1957387"/>
              <a:gd name="connsiteX3" fmla="*/ 0 w 1957388"/>
              <a:gd name="connsiteY3" fmla="*/ 1957387 h 1957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57388" h="1957387">
                <a:moveTo>
                  <a:pt x="0" y="0"/>
                </a:moveTo>
                <a:lnTo>
                  <a:pt x="1957388" y="0"/>
                </a:lnTo>
                <a:lnTo>
                  <a:pt x="1957388" y="1957387"/>
                </a:lnTo>
                <a:lnTo>
                  <a:pt x="0" y="1957387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C783D925-2F31-4385-B858-82ACB707251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062288" y="1912938"/>
            <a:ext cx="1957388" cy="1960562"/>
          </a:xfrm>
          <a:custGeom>
            <a:avLst/>
            <a:gdLst>
              <a:gd name="connsiteX0" fmla="*/ 0 w 1957388"/>
              <a:gd name="connsiteY0" fmla="*/ 0 h 1960562"/>
              <a:gd name="connsiteX1" fmla="*/ 1957388 w 1957388"/>
              <a:gd name="connsiteY1" fmla="*/ 0 h 1960562"/>
              <a:gd name="connsiteX2" fmla="*/ 1957388 w 1957388"/>
              <a:gd name="connsiteY2" fmla="*/ 1960562 h 1960562"/>
              <a:gd name="connsiteX3" fmla="*/ 0 w 1957388"/>
              <a:gd name="connsiteY3" fmla="*/ 1960562 h 196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57388" h="1960562">
                <a:moveTo>
                  <a:pt x="0" y="0"/>
                </a:moveTo>
                <a:lnTo>
                  <a:pt x="1957388" y="0"/>
                </a:lnTo>
                <a:lnTo>
                  <a:pt x="1957388" y="1960562"/>
                </a:lnTo>
                <a:lnTo>
                  <a:pt x="0" y="1960562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C783D925-2F31-4385-B858-82ACB7072512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118101" y="1912938"/>
            <a:ext cx="1958975" cy="1960562"/>
          </a:xfrm>
          <a:custGeom>
            <a:avLst/>
            <a:gdLst>
              <a:gd name="connsiteX0" fmla="*/ 0 w 1958975"/>
              <a:gd name="connsiteY0" fmla="*/ 0 h 1960562"/>
              <a:gd name="connsiteX1" fmla="*/ 1958975 w 1958975"/>
              <a:gd name="connsiteY1" fmla="*/ 0 h 1960562"/>
              <a:gd name="connsiteX2" fmla="*/ 1958975 w 1958975"/>
              <a:gd name="connsiteY2" fmla="*/ 1960562 h 1960562"/>
              <a:gd name="connsiteX3" fmla="*/ 0 w 1958975"/>
              <a:gd name="connsiteY3" fmla="*/ 1960562 h 196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58975" h="1960562">
                <a:moveTo>
                  <a:pt x="0" y="0"/>
                </a:moveTo>
                <a:lnTo>
                  <a:pt x="1958975" y="0"/>
                </a:lnTo>
                <a:lnTo>
                  <a:pt x="1958975" y="1960562"/>
                </a:lnTo>
                <a:lnTo>
                  <a:pt x="0" y="1960562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C783D925-2F31-4385-B858-82ACB7072512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178676" y="1912938"/>
            <a:ext cx="1954213" cy="1960562"/>
          </a:xfrm>
          <a:custGeom>
            <a:avLst/>
            <a:gdLst>
              <a:gd name="connsiteX0" fmla="*/ 0 w 1954213"/>
              <a:gd name="connsiteY0" fmla="*/ 0 h 1960562"/>
              <a:gd name="connsiteX1" fmla="*/ 1954213 w 1954213"/>
              <a:gd name="connsiteY1" fmla="*/ 0 h 1960562"/>
              <a:gd name="connsiteX2" fmla="*/ 1954213 w 1954213"/>
              <a:gd name="connsiteY2" fmla="*/ 1960562 h 1960562"/>
              <a:gd name="connsiteX3" fmla="*/ 0 w 1954213"/>
              <a:gd name="connsiteY3" fmla="*/ 1960562 h 196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54213" h="1960562">
                <a:moveTo>
                  <a:pt x="0" y="0"/>
                </a:moveTo>
                <a:lnTo>
                  <a:pt x="1954213" y="0"/>
                </a:lnTo>
                <a:lnTo>
                  <a:pt x="1954213" y="1960562"/>
                </a:lnTo>
                <a:lnTo>
                  <a:pt x="0" y="1960562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C783D925-2F31-4385-B858-82ACB7072512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9236076" y="1912938"/>
            <a:ext cx="1957388" cy="1960562"/>
          </a:xfrm>
          <a:custGeom>
            <a:avLst/>
            <a:gdLst>
              <a:gd name="connsiteX0" fmla="*/ 0 w 1957388"/>
              <a:gd name="connsiteY0" fmla="*/ 0 h 1960562"/>
              <a:gd name="connsiteX1" fmla="*/ 1957388 w 1957388"/>
              <a:gd name="connsiteY1" fmla="*/ 0 h 1960562"/>
              <a:gd name="connsiteX2" fmla="*/ 1957388 w 1957388"/>
              <a:gd name="connsiteY2" fmla="*/ 1960562 h 1960562"/>
              <a:gd name="connsiteX3" fmla="*/ 0 w 1957388"/>
              <a:gd name="connsiteY3" fmla="*/ 1960562 h 196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57388" h="1960562">
                <a:moveTo>
                  <a:pt x="0" y="0"/>
                </a:moveTo>
                <a:lnTo>
                  <a:pt x="1957388" y="0"/>
                </a:lnTo>
                <a:lnTo>
                  <a:pt x="1957388" y="1960562"/>
                </a:lnTo>
                <a:lnTo>
                  <a:pt x="0" y="1960562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C783D925-2F31-4385-B858-82ACB707251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04888" y="1912938"/>
            <a:ext cx="1954213" cy="1960562"/>
          </a:xfrm>
          <a:custGeom>
            <a:avLst/>
            <a:gdLst>
              <a:gd name="connsiteX0" fmla="*/ 0 w 1954213"/>
              <a:gd name="connsiteY0" fmla="*/ 0 h 1960562"/>
              <a:gd name="connsiteX1" fmla="*/ 1954213 w 1954213"/>
              <a:gd name="connsiteY1" fmla="*/ 0 h 1960562"/>
              <a:gd name="connsiteX2" fmla="*/ 1954213 w 1954213"/>
              <a:gd name="connsiteY2" fmla="*/ 1960562 h 1960562"/>
              <a:gd name="connsiteX3" fmla="*/ 0 w 1954213"/>
              <a:gd name="connsiteY3" fmla="*/ 1960562 h 196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54213" h="1960562">
                <a:moveTo>
                  <a:pt x="0" y="0"/>
                </a:moveTo>
                <a:lnTo>
                  <a:pt x="1954213" y="0"/>
                </a:lnTo>
                <a:lnTo>
                  <a:pt x="1954213" y="1960562"/>
                </a:lnTo>
                <a:lnTo>
                  <a:pt x="0" y="1960562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1424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0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65_Full Image without Header &amp;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Freeform 29">
            <a:extLst>
              <a:ext uri="{FF2B5EF4-FFF2-40B4-BE49-F238E27FC236}">
                <a16:creationId xmlns:a16="http://schemas.microsoft.com/office/drawing/2014/main" id="{C783D925-2F31-4385-B858-82ACB707251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931060" y="-28575"/>
            <a:ext cx="2796589" cy="1556412"/>
          </a:xfrm>
          <a:custGeom>
            <a:avLst/>
            <a:gdLst>
              <a:gd name="connsiteX0" fmla="*/ 24183 w 2796589"/>
              <a:gd name="connsiteY0" fmla="*/ 0 h 1556412"/>
              <a:gd name="connsiteX1" fmla="*/ 2772408 w 2796589"/>
              <a:gd name="connsiteY1" fmla="*/ 0 h 1556412"/>
              <a:gd name="connsiteX2" fmla="*/ 2726268 w 2796589"/>
              <a:gd name="connsiteY2" fmla="*/ 280946 h 1556412"/>
              <a:gd name="connsiteX3" fmla="*/ 1566995 w 2796589"/>
              <a:gd name="connsiteY3" fmla="*/ 1482440 h 1556412"/>
              <a:gd name="connsiteX4" fmla="*/ 1229595 w 2796589"/>
              <a:gd name="connsiteY4" fmla="*/ 1482440 h 1556412"/>
              <a:gd name="connsiteX5" fmla="*/ 70323 w 2796589"/>
              <a:gd name="connsiteY5" fmla="*/ 280946 h 1556412"/>
              <a:gd name="connsiteX6" fmla="*/ 24183 w 2796589"/>
              <a:gd name="connsiteY6" fmla="*/ 0 h 1556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96589" h="1556412">
                <a:moveTo>
                  <a:pt x="24183" y="0"/>
                </a:moveTo>
                <a:cubicBezTo>
                  <a:pt x="24183" y="0"/>
                  <a:pt x="24183" y="0"/>
                  <a:pt x="2772408" y="0"/>
                </a:cubicBezTo>
                <a:cubicBezTo>
                  <a:pt x="2815664" y="89664"/>
                  <a:pt x="2801245" y="206227"/>
                  <a:pt x="2726268" y="280946"/>
                </a:cubicBezTo>
                <a:cubicBezTo>
                  <a:pt x="2726268" y="280946"/>
                  <a:pt x="2726268" y="280946"/>
                  <a:pt x="1566995" y="1482440"/>
                </a:cubicBezTo>
                <a:cubicBezTo>
                  <a:pt x="1474715" y="1581070"/>
                  <a:pt x="1321875" y="1581070"/>
                  <a:pt x="1229595" y="1482440"/>
                </a:cubicBezTo>
                <a:cubicBezTo>
                  <a:pt x="1229595" y="1482440"/>
                  <a:pt x="1229595" y="1482440"/>
                  <a:pt x="70323" y="280946"/>
                </a:cubicBezTo>
                <a:cubicBezTo>
                  <a:pt x="-4655" y="206227"/>
                  <a:pt x="-19074" y="89664"/>
                  <a:pt x="2418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31" name="Freeform 30">
            <a:extLst>
              <a:ext uri="{FF2B5EF4-FFF2-40B4-BE49-F238E27FC236}">
                <a16:creationId xmlns:a16="http://schemas.microsoft.com/office/drawing/2014/main" id="{C783D925-2F31-4385-B858-82ACB707251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320286" y="294612"/>
            <a:ext cx="2799337" cy="2901163"/>
          </a:xfrm>
          <a:custGeom>
            <a:avLst/>
            <a:gdLst>
              <a:gd name="connsiteX0" fmla="*/ 1399669 w 2799337"/>
              <a:gd name="connsiteY0" fmla="*/ 0 h 2901163"/>
              <a:gd name="connsiteX1" fmla="*/ 1568408 w 2799337"/>
              <a:gd name="connsiteY1" fmla="*/ 73987 h 2901163"/>
              <a:gd name="connsiteX2" fmla="*/ 2727948 w 2799337"/>
              <a:gd name="connsiteY2" fmla="*/ 1275705 h 2901163"/>
              <a:gd name="connsiteX3" fmla="*/ 2727948 w 2799337"/>
              <a:gd name="connsiteY3" fmla="*/ 1625458 h 2901163"/>
              <a:gd name="connsiteX4" fmla="*/ 1568408 w 2799337"/>
              <a:gd name="connsiteY4" fmla="*/ 2827177 h 2901163"/>
              <a:gd name="connsiteX5" fmla="*/ 1230930 w 2799337"/>
              <a:gd name="connsiteY5" fmla="*/ 2827177 h 2901163"/>
              <a:gd name="connsiteX6" fmla="*/ 71390 w 2799337"/>
              <a:gd name="connsiteY6" fmla="*/ 1625458 h 2901163"/>
              <a:gd name="connsiteX7" fmla="*/ 71390 w 2799337"/>
              <a:gd name="connsiteY7" fmla="*/ 1275705 h 2901163"/>
              <a:gd name="connsiteX8" fmla="*/ 1230930 w 2799337"/>
              <a:gd name="connsiteY8" fmla="*/ 73987 h 2901163"/>
              <a:gd name="connsiteX9" fmla="*/ 1399669 w 2799337"/>
              <a:gd name="connsiteY9" fmla="*/ 0 h 2901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799337" h="2901163">
                <a:moveTo>
                  <a:pt x="1399669" y="0"/>
                </a:moveTo>
                <a:cubicBezTo>
                  <a:pt x="1460963" y="0"/>
                  <a:pt x="1522258" y="24662"/>
                  <a:pt x="1568408" y="73987"/>
                </a:cubicBezTo>
                <a:lnTo>
                  <a:pt x="2727948" y="1275705"/>
                </a:lnTo>
                <a:cubicBezTo>
                  <a:pt x="2823134" y="1371364"/>
                  <a:pt x="2823134" y="1529799"/>
                  <a:pt x="2727948" y="1625458"/>
                </a:cubicBezTo>
                <a:cubicBezTo>
                  <a:pt x="1568408" y="2827177"/>
                  <a:pt x="1568408" y="2827177"/>
                  <a:pt x="1568408" y="2827177"/>
                </a:cubicBezTo>
                <a:cubicBezTo>
                  <a:pt x="1476107" y="2925825"/>
                  <a:pt x="1323232" y="2925825"/>
                  <a:pt x="1230930" y="2827177"/>
                </a:cubicBezTo>
                <a:cubicBezTo>
                  <a:pt x="71390" y="1625458"/>
                  <a:pt x="71390" y="1625458"/>
                  <a:pt x="71390" y="1625458"/>
                </a:cubicBezTo>
                <a:cubicBezTo>
                  <a:pt x="-23796" y="1529799"/>
                  <a:pt x="-23796" y="1371364"/>
                  <a:pt x="71390" y="1275705"/>
                </a:cubicBezTo>
                <a:cubicBezTo>
                  <a:pt x="1230930" y="73987"/>
                  <a:pt x="1230930" y="73987"/>
                  <a:pt x="1230930" y="73987"/>
                </a:cubicBezTo>
                <a:cubicBezTo>
                  <a:pt x="1277081" y="24662"/>
                  <a:pt x="1338375" y="0"/>
                  <a:pt x="1399669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32" name="Freeform 31">
            <a:extLst>
              <a:ext uri="{FF2B5EF4-FFF2-40B4-BE49-F238E27FC236}">
                <a16:creationId xmlns:a16="http://schemas.microsoft.com/office/drawing/2014/main" id="{C783D925-2F31-4385-B858-82ACB7072512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539072" y="294612"/>
            <a:ext cx="2797840" cy="2901163"/>
          </a:xfrm>
          <a:custGeom>
            <a:avLst/>
            <a:gdLst>
              <a:gd name="connsiteX0" fmla="*/ 1398921 w 2797840"/>
              <a:gd name="connsiteY0" fmla="*/ 0 h 2901163"/>
              <a:gd name="connsiteX1" fmla="*/ 1567569 w 2797840"/>
              <a:gd name="connsiteY1" fmla="*/ 73987 h 2901163"/>
              <a:gd name="connsiteX2" fmla="*/ 2726489 w 2797840"/>
              <a:gd name="connsiteY2" fmla="*/ 1275705 h 2901163"/>
              <a:gd name="connsiteX3" fmla="*/ 2726489 w 2797840"/>
              <a:gd name="connsiteY3" fmla="*/ 1625458 h 2901163"/>
              <a:gd name="connsiteX4" fmla="*/ 1567569 w 2797840"/>
              <a:gd name="connsiteY4" fmla="*/ 2827177 h 2901163"/>
              <a:gd name="connsiteX5" fmla="*/ 1230272 w 2797840"/>
              <a:gd name="connsiteY5" fmla="*/ 2827177 h 2901163"/>
              <a:gd name="connsiteX6" fmla="*/ 71352 w 2797840"/>
              <a:gd name="connsiteY6" fmla="*/ 1625458 h 2901163"/>
              <a:gd name="connsiteX7" fmla="*/ 71352 w 2797840"/>
              <a:gd name="connsiteY7" fmla="*/ 1275705 h 2901163"/>
              <a:gd name="connsiteX8" fmla="*/ 1230272 w 2797840"/>
              <a:gd name="connsiteY8" fmla="*/ 73987 h 2901163"/>
              <a:gd name="connsiteX9" fmla="*/ 1398921 w 2797840"/>
              <a:gd name="connsiteY9" fmla="*/ 0 h 2901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797840" h="2901163">
                <a:moveTo>
                  <a:pt x="1398921" y="0"/>
                </a:moveTo>
                <a:cubicBezTo>
                  <a:pt x="1460182" y="0"/>
                  <a:pt x="1521443" y="24662"/>
                  <a:pt x="1567569" y="73987"/>
                </a:cubicBezTo>
                <a:lnTo>
                  <a:pt x="2726489" y="1275705"/>
                </a:lnTo>
                <a:cubicBezTo>
                  <a:pt x="2821624" y="1371364"/>
                  <a:pt x="2821624" y="1529799"/>
                  <a:pt x="2726489" y="1625458"/>
                </a:cubicBezTo>
                <a:cubicBezTo>
                  <a:pt x="1567569" y="2827177"/>
                  <a:pt x="1567569" y="2827177"/>
                  <a:pt x="1567569" y="2827177"/>
                </a:cubicBezTo>
                <a:cubicBezTo>
                  <a:pt x="1475317" y="2925825"/>
                  <a:pt x="1322524" y="2925825"/>
                  <a:pt x="1230272" y="2827177"/>
                </a:cubicBezTo>
                <a:cubicBezTo>
                  <a:pt x="71352" y="1625458"/>
                  <a:pt x="71352" y="1625458"/>
                  <a:pt x="71352" y="1625458"/>
                </a:cubicBezTo>
                <a:cubicBezTo>
                  <a:pt x="-23783" y="1529799"/>
                  <a:pt x="-23783" y="1371364"/>
                  <a:pt x="71352" y="1275705"/>
                </a:cubicBezTo>
                <a:cubicBezTo>
                  <a:pt x="1230272" y="73987"/>
                  <a:pt x="1230272" y="73987"/>
                  <a:pt x="1230272" y="73987"/>
                </a:cubicBezTo>
                <a:cubicBezTo>
                  <a:pt x="1276398" y="24662"/>
                  <a:pt x="1337659" y="0"/>
                  <a:pt x="1398921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34" name="Freeform 33">
            <a:extLst>
              <a:ext uri="{FF2B5EF4-FFF2-40B4-BE49-F238E27FC236}">
                <a16:creationId xmlns:a16="http://schemas.microsoft.com/office/drawing/2014/main" id="{C783D925-2F31-4385-B858-82ACB7072512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1130073" y="1962553"/>
            <a:ext cx="2797840" cy="2901163"/>
          </a:xfrm>
          <a:custGeom>
            <a:avLst/>
            <a:gdLst>
              <a:gd name="connsiteX0" fmla="*/ 1398921 w 2797840"/>
              <a:gd name="connsiteY0" fmla="*/ 0 h 2901163"/>
              <a:gd name="connsiteX1" fmla="*/ 1567569 w 2797840"/>
              <a:gd name="connsiteY1" fmla="*/ 73987 h 2901163"/>
              <a:gd name="connsiteX2" fmla="*/ 2726489 w 2797840"/>
              <a:gd name="connsiteY2" fmla="*/ 1275705 h 2901163"/>
              <a:gd name="connsiteX3" fmla="*/ 2726489 w 2797840"/>
              <a:gd name="connsiteY3" fmla="*/ 1625459 h 2901163"/>
              <a:gd name="connsiteX4" fmla="*/ 1567569 w 2797840"/>
              <a:gd name="connsiteY4" fmla="*/ 2827177 h 2901163"/>
              <a:gd name="connsiteX5" fmla="*/ 1230272 w 2797840"/>
              <a:gd name="connsiteY5" fmla="*/ 2827177 h 2901163"/>
              <a:gd name="connsiteX6" fmla="*/ 71352 w 2797840"/>
              <a:gd name="connsiteY6" fmla="*/ 1625459 h 2901163"/>
              <a:gd name="connsiteX7" fmla="*/ 71352 w 2797840"/>
              <a:gd name="connsiteY7" fmla="*/ 1275705 h 2901163"/>
              <a:gd name="connsiteX8" fmla="*/ 1230272 w 2797840"/>
              <a:gd name="connsiteY8" fmla="*/ 73987 h 2901163"/>
              <a:gd name="connsiteX9" fmla="*/ 1398921 w 2797840"/>
              <a:gd name="connsiteY9" fmla="*/ 0 h 2901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797840" h="2901163">
                <a:moveTo>
                  <a:pt x="1398921" y="0"/>
                </a:moveTo>
                <a:cubicBezTo>
                  <a:pt x="1460182" y="0"/>
                  <a:pt x="1521443" y="24662"/>
                  <a:pt x="1567569" y="73987"/>
                </a:cubicBezTo>
                <a:lnTo>
                  <a:pt x="2726489" y="1275705"/>
                </a:lnTo>
                <a:cubicBezTo>
                  <a:pt x="2821624" y="1371364"/>
                  <a:pt x="2821624" y="1529799"/>
                  <a:pt x="2726489" y="1625459"/>
                </a:cubicBezTo>
                <a:cubicBezTo>
                  <a:pt x="1567569" y="2827177"/>
                  <a:pt x="1567569" y="2827177"/>
                  <a:pt x="1567569" y="2827177"/>
                </a:cubicBezTo>
                <a:cubicBezTo>
                  <a:pt x="1475317" y="2925825"/>
                  <a:pt x="1322524" y="2925825"/>
                  <a:pt x="1230272" y="2827177"/>
                </a:cubicBezTo>
                <a:cubicBezTo>
                  <a:pt x="71352" y="1625459"/>
                  <a:pt x="71352" y="1625459"/>
                  <a:pt x="71352" y="1625459"/>
                </a:cubicBezTo>
                <a:cubicBezTo>
                  <a:pt x="-23783" y="1529799"/>
                  <a:pt x="-23783" y="1371364"/>
                  <a:pt x="71352" y="1275705"/>
                </a:cubicBezTo>
                <a:cubicBezTo>
                  <a:pt x="1230272" y="73987"/>
                  <a:pt x="1230272" y="73987"/>
                  <a:pt x="1230272" y="73987"/>
                </a:cubicBezTo>
                <a:cubicBezTo>
                  <a:pt x="1276398" y="24662"/>
                  <a:pt x="1337659" y="0"/>
                  <a:pt x="1398921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33" name="Freeform 32">
            <a:extLst>
              <a:ext uri="{FF2B5EF4-FFF2-40B4-BE49-F238E27FC236}">
                <a16:creationId xmlns:a16="http://schemas.microsoft.com/office/drawing/2014/main" id="{C783D925-2F31-4385-B858-82ACB7072512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7929673" y="1962553"/>
            <a:ext cx="2797840" cy="2901163"/>
          </a:xfrm>
          <a:custGeom>
            <a:avLst/>
            <a:gdLst>
              <a:gd name="connsiteX0" fmla="*/ 1398921 w 2797840"/>
              <a:gd name="connsiteY0" fmla="*/ 0 h 2901163"/>
              <a:gd name="connsiteX1" fmla="*/ 1567569 w 2797840"/>
              <a:gd name="connsiteY1" fmla="*/ 73987 h 2901163"/>
              <a:gd name="connsiteX2" fmla="*/ 2726489 w 2797840"/>
              <a:gd name="connsiteY2" fmla="*/ 1275705 h 2901163"/>
              <a:gd name="connsiteX3" fmla="*/ 2726489 w 2797840"/>
              <a:gd name="connsiteY3" fmla="*/ 1625459 h 2901163"/>
              <a:gd name="connsiteX4" fmla="*/ 1567569 w 2797840"/>
              <a:gd name="connsiteY4" fmla="*/ 2827177 h 2901163"/>
              <a:gd name="connsiteX5" fmla="*/ 1230272 w 2797840"/>
              <a:gd name="connsiteY5" fmla="*/ 2827177 h 2901163"/>
              <a:gd name="connsiteX6" fmla="*/ 71352 w 2797840"/>
              <a:gd name="connsiteY6" fmla="*/ 1625459 h 2901163"/>
              <a:gd name="connsiteX7" fmla="*/ 71352 w 2797840"/>
              <a:gd name="connsiteY7" fmla="*/ 1275705 h 2901163"/>
              <a:gd name="connsiteX8" fmla="*/ 1230272 w 2797840"/>
              <a:gd name="connsiteY8" fmla="*/ 73987 h 2901163"/>
              <a:gd name="connsiteX9" fmla="*/ 1398921 w 2797840"/>
              <a:gd name="connsiteY9" fmla="*/ 0 h 2901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797840" h="2901163">
                <a:moveTo>
                  <a:pt x="1398921" y="0"/>
                </a:moveTo>
                <a:cubicBezTo>
                  <a:pt x="1460182" y="0"/>
                  <a:pt x="1521443" y="24662"/>
                  <a:pt x="1567569" y="73987"/>
                </a:cubicBezTo>
                <a:lnTo>
                  <a:pt x="2726489" y="1275705"/>
                </a:lnTo>
                <a:cubicBezTo>
                  <a:pt x="2821624" y="1371364"/>
                  <a:pt x="2821624" y="1529799"/>
                  <a:pt x="2726489" y="1625459"/>
                </a:cubicBezTo>
                <a:cubicBezTo>
                  <a:pt x="1567569" y="2827177"/>
                  <a:pt x="1567569" y="2827177"/>
                  <a:pt x="1567569" y="2827177"/>
                </a:cubicBezTo>
                <a:cubicBezTo>
                  <a:pt x="1475317" y="2925825"/>
                  <a:pt x="1322524" y="2925825"/>
                  <a:pt x="1230272" y="2827177"/>
                </a:cubicBezTo>
                <a:cubicBezTo>
                  <a:pt x="71352" y="1625459"/>
                  <a:pt x="71352" y="1625459"/>
                  <a:pt x="71352" y="1625459"/>
                </a:cubicBezTo>
                <a:cubicBezTo>
                  <a:pt x="-23783" y="1529799"/>
                  <a:pt x="-23783" y="1371364"/>
                  <a:pt x="71352" y="1275705"/>
                </a:cubicBezTo>
                <a:cubicBezTo>
                  <a:pt x="1230272" y="73987"/>
                  <a:pt x="1230272" y="73987"/>
                  <a:pt x="1230272" y="73987"/>
                </a:cubicBezTo>
                <a:cubicBezTo>
                  <a:pt x="1276398" y="24662"/>
                  <a:pt x="1337659" y="0"/>
                  <a:pt x="1398921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35" name="Freeform 34">
            <a:extLst>
              <a:ext uri="{FF2B5EF4-FFF2-40B4-BE49-F238E27FC236}">
                <a16:creationId xmlns:a16="http://schemas.microsoft.com/office/drawing/2014/main" id="{C783D925-2F31-4385-B858-82ACB7072512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9539072" y="3613105"/>
            <a:ext cx="2797840" cy="2899610"/>
          </a:xfrm>
          <a:custGeom>
            <a:avLst/>
            <a:gdLst>
              <a:gd name="connsiteX0" fmla="*/ 1398921 w 2797840"/>
              <a:gd name="connsiteY0" fmla="*/ 0 h 2899610"/>
              <a:gd name="connsiteX1" fmla="*/ 1567569 w 2797840"/>
              <a:gd name="connsiteY1" fmla="*/ 73947 h 2899610"/>
              <a:gd name="connsiteX2" fmla="*/ 2726489 w 2797840"/>
              <a:gd name="connsiteY2" fmla="*/ 1275022 h 2899610"/>
              <a:gd name="connsiteX3" fmla="*/ 2726489 w 2797840"/>
              <a:gd name="connsiteY3" fmla="*/ 1624588 h 2899610"/>
              <a:gd name="connsiteX4" fmla="*/ 1567569 w 2797840"/>
              <a:gd name="connsiteY4" fmla="*/ 2825663 h 2899610"/>
              <a:gd name="connsiteX5" fmla="*/ 1230272 w 2797840"/>
              <a:gd name="connsiteY5" fmla="*/ 2825663 h 2899610"/>
              <a:gd name="connsiteX6" fmla="*/ 71352 w 2797840"/>
              <a:gd name="connsiteY6" fmla="*/ 1624588 h 2899610"/>
              <a:gd name="connsiteX7" fmla="*/ 71352 w 2797840"/>
              <a:gd name="connsiteY7" fmla="*/ 1275022 h 2899610"/>
              <a:gd name="connsiteX8" fmla="*/ 1230272 w 2797840"/>
              <a:gd name="connsiteY8" fmla="*/ 73947 h 2899610"/>
              <a:gd name="connsiteX9" fmla="*/ 1398921 w 2797840"/>
              <a:gd name="connsiteY9" fmla="*/ 0 h 2899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797840" h="2899610">
                <a:moveTo>
                  <a:pt x="1398921" y="0"/>
                </a:moveTo>
                <a:cubicBezTo>
                  <a:pt x="1460182" y="0"/>
                  <a:pt x="1521443" y="24649"/>
                  <a:pt x="1567569" y="73947"/>
                </a:cubicBezTo>
                <a:lnTo>
                  <a:pt x="2726489" y="1275022"/>
                </a:lnTo>
                <a:cubicBezTo>
                  <a:pt x="2821624" y="1370630"/>
                  <a:pt x="2821624" y="1528981"/>
                  <a:pt x="2726489" y="1624588"/>
                </a:cubicBezTo>
                <a:cubicBezTo>
                  <a:pt x="1567569" y="2825663"/>
                  <a:pt x="1567569" y="2825663"/>
                  <a:pt x="1567569" y="2825663"/>
                </a:cubicBezTo>
                <a:cubicBezTo>
                  <a:pt x="1475317" y="2924259"/>
                  <a:pt x="1322524" y="2924259"/>
                  <a:pt x="1230272" y="2825663"/>
                </a:cubicBezTo>
                <a:cubicBezTo>
                  <a:pt x="71352" y="1624588"/>
                  <a:pt x="71352" y="1624588"/>
                  <a:pt x="71352" y="1624588"/>
                </a:cubicBezTo>
                <a:cubicBezTo>
                  <a:pt x="-23783" y="1528981"/>
                  <a:pt x="-23783" y="1370630"/>
                  <a:pt x="71352" y="1275022"/>
                </a:cubicBezTo>
                <a:cubicBezTo>
                  <a:pt x="1230272" y="73947"/>
                  <a:pt x="1230272" y="73947"/>
                  <a:pt x="1230272" y="73947"/>
                </a:cubicBezTo>
                <a:cubicBezTo>
                  <a:pt x="1276398" y="24649"/>
                  <a:pt x="1337659" y="0"/>
                  <a:pt x="1398921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36" name="Freeform 35">
            <a:extLst>
              <a:ext uri="{FF2B5EF4-FFF2-40B4-BE49-F238E27FC236}">
                <a16:creationId xmlns:a16="http://schemas.microsoft.com/office/drawing/2014/main" id="{C783D925-2F31-4385-B858-82ACB7072512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7929985" y="5281050"/>
            <a:ext cx="2798739" cy="1576951"/>
          </a:xfrm>
          <a:custGeom>
            <a:avLst/>
            <a:gdLst>
              <a:gd name="connsiteX0" fmla="*/ 1399370 w 2798739"/>
              <a:gd name="connsiteY0" fmla="*/ 0 h 1576951"/>
              <a:gd name="connsiteX1" fmla="*/ 1568090 w 2798739"/>
              <a:gd name="connsiteY1" fmla="*/ 73954 h 1576951"/>
              <a:gd name="connsiteX2" fmla="*/ 2727496 w 2798739"/>
              <a:gd name="connsiteY2" fmla="*/ 1275157 h 1576951"/>
              <a:gd name="connsiteX3" fmla="*/ 2764989 w 2798739"/>
              <a:gd name="connsiteY3" fmla="*/ 1576951 h 1576951"/>
              <a:gd name="connsiteX4" fmla="*/ 33751 w 2798739"/>
              <a:gd name="connsiteY4" fmla="*/ 1576951 h 1576951"/>
              <a:gd name="connsiteX5" fmla="*/ 71244 w 2798739"/>
              <a:gd name="connsiteY5" fmla="*/ 1275157 h 1576951"/>
              <a:gd name="connsiteX6" fmla="*/ 1230650 w 2798739"/>
              <a:gd name="connsiteY6" fmla="*/ 73954 h 1576951"/>
              <a:gd name="connsiteX7" fmla="*/ 1399370 w 2798739"/>
              <a:gd name="connsiteY7" fmla="*/ 0 h 1576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98739" h="1576951">
                <a:moveTo>
                  <a:pt x="1399370" y="0"/>
                </a:moveTo>
                <a:cubicBezTo>
                  <a:pt x="1460657" y="0"/>
                  <a:pt x="1521944" y="24651"/>
                  <a:pt x="1568090" y="73954"/>
                </a:cubicBezTo>
                <a:cubicBezTo>
                  <a:pt x="1568090" y="73954"/>
                  <a:pt x="1568090" y="73954"/>
                  <a:pt x="2727496" y="1275157"/>
                </a:cubicBezTo>
                <a:cubicBezTo>
                  <a:pt x="2808251" y="1355834"/>
                  <a:pt x="2819787" y="1481333"/>
                  <a:pt x="2764989" y="1576951"/>
                </a:cubicBezTo>
                <a:cubicBezTo>
                  <a:pt x="2764989" y="1576951"/>
                  <a:pt x="2764989" y="1576951"/>
                  <a:pt x="33751" y="1576951"/>
                </a:cubicBezTo>
                <a:cubicBezTo>
                  <a:pt x="-21047" y="1481333"/>
                  <a:pt x="-9510" y="1355834"/>
                  <a:pt x="71244" y="1275157"/>
                </a:cubicBezTo>
                <a:cubicBezTo>
                  <a:pt x="71244" y="1275157"/>
                  <a:pt x="71244" y="1275157"/>
                  <a:pt x="1230650" y="73954"/>
                </a:cubicBezTo>
                <a:cubicBezTo>
                  <a:pt x="1276796" y="24651"/>
                  <a:pt x="1338083" y="0"/>
                  <a:pt x="1399370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37" name="Freeform 36">
            <a:extLst>
              <a:ext uri="{FF2B5EF4-FFF2-40B4-BE49-F238E27FC236}">
                <a16:creationId xmlns:a16="http://schemas.microsoft.com/office/drawing/2014/main" id="{C783D925-2F31-4385-B858-82ACB7072512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320286" y="3613105"/>
            <a:ext cx="2799337" cy="2899610"/>
          </a:xfrm>
          <a:custGeom>
            <a:avLst/>
            <a:gdLst>
              <a:gd name="connsiteX0" fmla="*/ 1399669 w 2799337"/>
              <a:gd name="connsiteY0" fmla="*/ 0 h 2899610"/>
              <a:gd name="connsiteX1" fmla="*/ 1568408 w 2799337"/>
              <a:gd name="connsiteY1" fmla="*/ 73947 h 2899610"/>
              <a:gd name="connsiteX2" fmla="*/ 2727948 w 2799337"/>
              <a:gd name="connsiteY2" fmla="*/ 1275022 h 2899610"/>
              <a:gd name="connsiteX3" fmla="*/ 2727948 w 2799337"/>
              <a:gd name="connsiteY3" fmla="*/ 1624588 h 2899610"/>
              <a:gd name="connsiteX4" fmla="*/ 1568408 w 2799337"/>
              <a:gd name="connsiteY4" fmla="*/ 2825663 h 2899610"/>
              <a:gd name="connsiteX5" fmla="*/ 1230930 w 2799337"/>
              <a:gd name="connsiteY5" fmla="*/ 2825663 h 2899610"/>
              <a:gd name="connsiteX6" fmla="*/ 71390 w 2799337"/>
              <a:gd name="connsiteY6" fmla="*/ 1624588 h 2899610"/>
              <a:gd name="connsiteX7" fmla="*/ 71390 w 2799337"/>
              <a:gd name="connsiteY7" fmla="*/ 1275022 h 2899610"/>
              <a:gd name="connsiteX8" fmla="*/ 1230930 w 2799337"/>
              <a:gd name="connsiteY8" fmla="*/ 73947 h 2899610"/>
              <a:gd name="connsiteX9" fmla="*/ 1399669 w 2799337"/>
              <a:gd name="connsiteY9" fmla="*/ 0 h 2899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799337" h="2899610">
                <a:moveTo>
                  <a:pt x="1399669" y="0"/>
                </a:moveTo>
                <a:cubicBezTo>
                  <a:pt x="1460963" y="0"/>
                  <a:pt x="1522258" y="24649"/>
                  <a:pt x="1568408" y="73947"/>
                </a:cubicBezTo>
                <a:lnTo>
                  <a:pt x="2727948" y="1275022"/>
                </a:lnTo>
                <a:cubicBezTo>
                  <a:pt x="2823134" y="1370630"/>
                  <a:pt x="2823134" y="1528981"/>
                  <a:pt x="2727948" y="1624588"/>
                </a:cubicBezTo>
                <a:cubicBezTo>
                  <a:pt x="1568408" y="2825663"/>
                  <a:pt x="1568408" y="2825663"/>
                  <a:pt x="1568408" y="2825663"/>
                </a:cubicBezTo>
                <a:cubicBezTo>
                  <a:pt x="1476107" y="2924259"/>
                  <a:pt x="1323232" y="2924259"/>
                  <a:pt x="1230930" y="2825663"/>
                </a:cubicBezTo>
                <a:cubicBezTo>
                  <a:pt x="71390" y="1624588"/>
                  <a:pt x="71390" y="1624588"/>
                  <a:pt x="71390" y="1624588"/>
                </a:cubicBezTo>
                <a:cubicBezTo>
                  <a:pt x="-23796" y="1528981"/>
                  <a:pt x="-23796" y="1370630"/>
                  <a:pt x="71390" y="1275022"/>
                </a:cubicBezTo>
                <a:cubicBezTo>
                  <a:pt x="1230930" y="73947"/>
                  <a:pt x="1230930" y="73947"/>
                  <a:pt x="1230930" y="73947"/>
                </a:cubicBezTo>
                <a:cubicBezTo>
                  <a:pt x="1277081" y="24649"/>
                  <a:pt x="1338375" y="0"/>
                  <a:pt x="1399669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56188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0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66_Full Image without Header &amp;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Freeform 31">
            <a:extLst>
              <a:ext uri="{FF2B5EF4-FFF2-40B4-BE49-F238E27FC236}">
                <a16:creationId xmlns:a16="http://schemas.microsoft.com/office/drawing/2014/main" id="{C783D925-2F31-4385-B858-82ACB7072512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9841584" y="4053456"/>
            <a:ext cx="2350416" cy="2804545"/>
          </a:xfrm>
          <a:custGeom>
            <a:avLst/>
            <a:gdLst>
              <a:gd name="connsiteX0" fmla="*/ 0 w 2350416"/>
              <a:gd name="connsiteY0" fmla="*/ 0 h 2804545"/>
              <a:gd name="connsiteX1" fmla="*/ 2350416 w 2350416"/>
              <a:gd name="connsiteY1" fmla="*/ 0 h 2804545"/>
              <a:gd name="connsiteX2" fmla="*/ 2350416 w 2350416"/>
              <a:gd name="connsiteY2" fmla="*/ 2804545 h 2804545"/>
              <a:gd name="connsiteX3" fmla="*/ 0 w 2350416"/>
              <a:gd name="connsiteY3" fmla="*/ 2804545 h 2804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50416" h="2804545">
                <a:moveTo>
                  <a:pt x="0" y="0"/>
                </a:moveTo>
                <a:lnTo>
                  <a:pt x="2350416" y="0"/>
                </a:lnTo>
                <a:lnTo>
                  <a:pt x="2350416" y="2804545"/>
                </a:lnTo>
                <a:lnTo>
                  <a:pt x="0" y="2804545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30" name="Freeform 29">
            <a:extLst>
              <a:ext uri="{FF2B5EF4-FFF2-40B4-BE49-F238E27FC236}">
                <a16:creationId xmlns:a16="http://schemas.microsoft.com/office/drawing/2014/main" id="{C783D925-2F31-4385-B858-82ACB707251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7491167" y="4053457"/>
            <a:ext cx="2350416" cy="2804545"/>
          </a:xfrm>
          <a:custGeom>
            <a:avLst/>
            <a:gdLst>
              <a:gd name="connsiteX0" fmla="*/ 0 w 2350416"/>
              <a:gd name="connsiteY0" fmla="*/ 0 h 2804545"/>
              <a:gd name="connsiteX1" fmla="*/ 2350416 w 2350416"/>
              <a:gd name="connsiteY1" fmla="*/ 0 h 2804545"/>
              <a:gd name="connsiteX2" fmla="*/ 2350416 w 2350416"/>
              <a:gd name="connsiteY2" fmla="*/ 2804545 h 2804545"/>
              <a:gd name="connsiteX3" fmla="*/ 0 w 2350416"/>
              <a:gd name="connsiteY3" fmla="*/ 2804545 h 2804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50416" h="2804545">
                <a:moveTo>
                  <a:pt x="0" y="0"/>
                </a:moveTo>
                <a:lnTo>
                  <a:pt x="2350416" y="0"/>
                </a:lnTo>
                <a:lnTo>
                  <a:pt x="2350416" y="2804545"/>
                </a:lnTo>
                <a:lnTo>
                  <a:pt x="0" y="2804545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7" name="Freeform 26">
            <a:extLst>
              <a:ext uri="{FF2B5EF4-FFF2-40B4-BE49-F238E27FC236}">
                <a16:creationId xmlns:a16="http://schemas.microsoft.com/office/drawing/2014/main" id="{C783D925-2F31-4385-B858-82ACB7072512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1" y="4053457"/>
            <a:ext cx="7491167" cy="2804545"/>
          </a:xfrm>
          <a:custGeom>
            <a:avLst/>
            <a:gdLst>
              <a:gd name="connsiteX0" fmla="*/ 0 w 7491167"/>
              <a:gd name="connsiteY0" fmla="*/ 0 h 2804545"/>
              <a:gd name="connsiteX1" fmla="*/ 7491167 w 7491167"/>
              <a:gd name="connsiteY1" fmla="*/ 0 h 2804545"/>
              <a:gd name="connsiteX2" fmla="*/ 7491167 w 7491167"/>
              <a:gd name="connsiteY2" fmla="*/ 2804545 h 2804545"/>
              <a:gd name="connsiteX3" fmla="*/ 0 w 7491167"/>
              <a:gd name="connsiteY3" fmla="*/ 2804545 h 2804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491167" h="2804545">
                <a:moveTo>
                  <a:pt x="0" y="0"/>
                </a:moveTo>
                <a:lnTo>
                  <a:pt x="7491167" y="0"/>
                </a:lnTo>
                <a:lnTo>
                  <a:pt x="7491167" y="2804545"/>
                </a:lnTo>
                <a:lnTo>
                  <a:pt x="0" y="2804545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C783D925-2F31-4385-B858-82ACB7072512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7491167" y="2202111"/>
            <a:ext cx="4700833" cy="1851346"/>
          </a:xfrm>
          <a:custGeom>
            <a:avLst/>
            <a:gdLst>
              <a:gd name="connsiteX0" fmla="*/ 0 w 4700833"/>
              <a:gd name="connsiteY0" fmla="*/ 0 h 1851346"/>
              <a:gd name="connsiteX1" fmla="*/ 4700833 w 4700833"/>
              <a:gd name="connsiteY1" fmla="*/ 0 h 1851346"/>
              <a:gd name="connsiteX2" fmla="*/ 4700833 w 4700833"/>
              <a:gd name="connsiteY2" fmla="*/ 1851346 h 1851346"/>
              <a:gd name="connsiteX3" fmla="*/ 0 w 4700833"/>
              <a:gd name="connsiteY3" fmla="*/ 1851346 h 1851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00833" h="1851346">
                <a:moveTo>
                  <a:pt x="0" y="0"/>
                </a:moveTo>
                <a:lnTo>
                  <a:pt x="4700833" y="0"/>
                </a:lnTo>
                <a:lnTo>
                  <a:pt x="4700833" y="1851346"/>
                </a:lnTo>
                <a:lnTo>
                  <a:pt x="0" y="1851346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C783D925-2F31-4385-B858-82ACB7072512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9841584" y="1"/>
            <a:ext cx="2350416" cy="2202110"/>
          </a:xfrm>
          <a:custGeom>
            <a:avLst/>
            <a:gdLst>
              <a:gd name="connsiteX0" fmla="*/ 0 w 2350416"/>
              <a:gd name="connsiteY0" fmla="*/ 0 h 2202110"/>
              <a:gd name="connsiteX1" fmla="*/ 2350416 w 2350416"/>
              <a:gd name="connsiteY1" fmla="*/ 0 h 2202110"/>
              <a:gd name="connsiteX2" fmla="*/ 2350416 w 2350416"/>
              <a:gd name="connsiteY2" fmla="*/ 2202110 h 2202110"/>
              <a:gd name="connsiteX3" fmla="*/ 0 w 2350416"/>
              <a:gd name="connsiteY3" fmla="*/ 2202110 h 22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50416" h="2202110">
                <a:moveTo>
                  <a:pt x="0" y="0"/>
                </a:moveTo>
                <a:lnTo>
                  <a:pt x="2350416" y="0"/>
                </a:lnTo>
                <a:lnTo>
                  <a:pt x="2350416" y="2202110"/>
                </a:lnTo>
                <a:lnTo>
                  <a:pt x="0" y="220211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C783D925-2F31-4385-B858-82ACB7072512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7491167" y="1"/>
            <a:ext cx="2350416" cy="2202110"/>
          </a:xfrm>
          <a:custGeom>
            <a:avLst/>
            <a:gdLst>
              <a:gd name="connsiteX0" fmla="*/ 0 w 2350416"/>
              <a:gd name="connsiteY0" fmla="*/ 0 h 2202110"/>
              <a:gd name="connsiteX1" fmla="*/ 2350416 w 2350416"/>
              <a:gd name="connsiteY1" fmla="*/ 0 h 2202110"/>
              <a:gd name="connsiteX2" fmla="*/ 2350416 w 2350416"/>
              <a:gd name="connsiteY2" fmla="*/ 2202110 h 2202110"/>
              <a:gd name="connsiteX3" fmla="*/ 0 w 2350416"/>
              <a:gd name="connsiteY3" fmla="*/ 2202110 h 22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50416" h="2202110">
                <a:moveTo>
                  <a:pt x="0" y="0"/>
                </a:moveTo>
                <a:lnTo>
                  <a:pt x="2350416" y="0"/>
                </a:lnTo>
                <a:lnTo>
                  <a:pt x="2350416" y="2202110"/>
                </a:lnTo>
                <a:lnTo>
                  <a:pt x="0" y="220211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C783D925-2F31-4385-B858-82ACB7072512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724400" y="2"/>
            <a:ext cx="2766768" cy="4053455"/>
          </a:xfrm>
          <a:custGeom>
            <a:avLst/>
            <a:gdLst>
              <a:gd name="connsiteX0" fmla="*/ 0 w 2766768"/>
              <a:gd name="connsiteY0" fmla="*/ 0 h 4053455"/>
              <a:gd name="connsiteX1" fmla="*/ 2766768 w 2766768"/>
              <a:gd name="connsiteY1" fmla="*/ 0 h 4053455"/>
              <a:gd name="connsiteX2" fmla="*/ 2766768 w 2766768"/>
              <a:gd name="connsiteY2" fmla="*/ 4053455 h 4053455"/>
              <a:gd name="connsiteX3" fmla="*/ 0 w 2766768"/>
              <a:gd name="connsiteY3" fmla="*/ 4053455 h 4053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66768" h="4053455">
                <a:moveTo>
                  <a:pt x="0" y="0"/>
                </a:moveTo>
                <a:lnTo>
                  <a:pt x="2766768" y="0"/>
                </a:lnTo>
                <a:lnTo>
                  <a:pt x="2766768" y="4053455"/>
                </a:lnTo>
                <a:lnTo>
                  <a:pt x="0" y="4053455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27938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0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67_Full Image without Header &amp;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18">
            <a:extLst>
              <a:ext uri="{FF2B5EF4-FFF2-40B4-BE49-F238E27FC236}">
                <a16:creationId xmlns:a16="http://schemas.microsoft.com/office/drawing/2014/main" id="{C783D925-2F31-4385-B858-82ACB7072512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-3175" y="-6349"/>
            <a:ext cx="3049588" cy="3432175"/>
          </a:xfrm>
          <a:custGeom>
            <a:avLst/>
            <a:gdLst>
              <a:gd name="connsiteX0" fmla="*/ 0 w 3049588"/>
              <a:gd name="connsiteY0" fmla="*/ 0 h 3432175"/>
              <a:gd name="connsiteX1" fmla="*/ 3049588 w 3049588"/>
              <a:gd name="connsiteY1" fmla="*/ 0 h 3432175"/>
              <a:gd name="connsiteX2" fmla="*/ 3049588 w 3049588"/>
              <a:gd name="connsiteY2" fmla="*/ 3432175 h 3432175"/>
              <a:gd name="connsiteX3" fmla="*/ 0 w 3049588"/>
              <a:gd name="connsiteY3" fmla="*/ 3432175 h 3432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9588" h="3432175">
                <a:moveTo>
                  <a:pt x="0" y="0"/>
                </a:moveTo>
                <a:lnTo>
                  <a:pt x="3049588" y="0"/>
                </a:lnTo>
                <a:lnTo>
                  <a:pt x="3049588" y="3432175"/>
                </a:lnTo>
                <a:lnTo>
                  <a:pt x="0" y="3432175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C783D925-2F31-4385-B858-82ACB7072512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3046413" y="3425826"/>
            <a:ext cx="3048000" cy="3432175"/>
          </a:xfrm>
          <a:custGeom>
            <a:avLst/>
            <a:gdLst>
              <a:gd name="connsiteX0" fmla="*/ 0 w 3048000"/>
              <a:gd name="connsiteY0" fmla="*/ 0 h 3432175"/>
              <a:gd name="connsiteX1" fmla="*/ 3048000 w 3048000"/>
              <a:gd name="connsiteY1" fmla="*/ 0 h 3432175"/>
              <a:gd name="connsiteX2" fmla="*/ 3048000 w 3048000"/>
              <a:gd name="connsiteY2" fmla="*/ 3432175 h 3432175"/>
              <a:gd name="connsiteX3" fmla="*/ 0 w 3048000"/>
              <a:gd name="connsiteY3" fmla="*/ 3432175 h 3432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8000" h="3432175">
                <a:moveTo>
                  <a:pt x="0" y="0"/>
                </a:moveTo>
                <a:lnTo>
                  <a:pt x="3048000" y="0"/>
                </a:lnTo>
                <a:lnTo>
                  <a:pt x="3048000" y="3432175"/>
                </a:lnTo>
                <a:lnTo>
                  <a:pt x="0" y="3432175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C783D925-2F31-4385-B858-82ACB7072512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094414" y="-6349"/>
            <a:ext cx="3046413" cy="3432175"/>
          </a:xfrm>
          <a:custGeom>
            <a:avLst/>
            <a:gdLst>
              <a:gd name="connsiteX0" fmla="*/ 0 w 3046413"/>
              <a:gd name="connsiteY0" fmla="*/ 0 h 3432175"/>
              <a:gd name="connsiteX1" fmla="*/ 3046413 w 3046413"/>
              <a:gd name="connsiteY1" fmla="*/ 0 h 3432175"/>
              <a:gd name="connsiteX2" fmla="*/ 3046413 w 3046413"/>
              <a:gd name="connsiteY2" fmla="*/ 3432175 h 3432175"/>
              <a:gd name="connsiteX3" fmla="*/ 0 w 3046413"/>
              <a:gd name="connsiteY3" fmla="*/ 3432175 h 3432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6413" h="3432175">
                <a:moveTo>
                  <a:pt x="0" y="0"/>
                </a:moveTo>
                <a:lnTo>
                  <a:pt x="3046413" y="0"/>
                </a:lnTo>
                <a:lnTo>
                  <a:pt x="3046413" y="3432175"/>
                </a:lnTo>
                <a:lnTo>
                  <a:pt x="0" y="3432175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C783D925-2F31-4385-B858-82ACB707251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140825" y="3425826"/>
            <a:ext cx="3048000" cy="3432175"/>
          </a:xfrm>
          <a:custGeom>
            <a:avLst/>
            <a:gdLst>
              <a:gd name="connsiteX0" fmla="*/ 0 w 3048000"/>
              <a:gd name="connsiteY0" fmla="*/ 0 h 3432175"/>
              <a:gd name="connsiteX1" fmla="*/ 3048000 w 3048000"/>
              <a:gd name="connsiteY1" fmla="*/ 0 h 3432175"/>
              <a:gd name="connsiteX2" fmla="*/ 3048000 w 3048000"/>
              <a:gd name="connsiteY2" fmla="*/ 3432175 h 3432175"/>
              <a:gd name="connsiteX3" fmla="*/ 0 w 3048000"/>
              <a:gd name="connsiteY3" fmla="*/ 3432175 h 3432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8000" h="3432175">
                <a:moveTo>
                  <a:pt x="0" y="0"/>
                </a:moveTo>
                <a:lnTo>
                  <a:pt x="3048000" y="0"/>
                </a:lnTo>
                <a:lnTo>
                  <a:pt x="3048000" y="3432175"/>
                </a:lnTo>
                <a:lnTo>
                  <a:pt x="0" y="3432175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71552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0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68_Full Image without Header &amp;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 21">
            <a:extLst>
              <a:ext uri="{FF2B5EF4-FFF2-40B4-BE49-F238E27FC236}">
                <a16:creationId xmlns:a16="http://schemas.microsoft.com/office/drawing/2014/main" id="{C783D925-2F31-4385-B858-82ACB7072512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3345809" y="0"/>
            <a:ext cx="2696012" cy="2639386"/>
          </a:xfrm>
          <a:custGeom>
            <a:avLst/>
            <a:gdLst>
              <a:gd name="connsiteX0" fmla="*/ 0 w 2696012"/>
              <a:gd name="connsiteY0" fmla="*/ 0 h 2639386"/>
              <a:gd name="connsiteX1" fmla="*/ 2696012 w 2696012"/>
              <a:gd name="connsiteY1" fmla="*/ 0 h 2639386"/>
              <a:gd name="connsiteX2" fmla="*/ 2696012 w 2696012"/>
              <a:gd name="connsiteY2" fmla="*/ 2639386 h 2639386"/>
              <a:gd name="connsiteX3" fmla="*/ 0 w 2696012"/>
              <a:gd name="connsiteY3" fmla="*/ 2639386 h 26393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96012" h="2639386">
                <a:moveTo>
                  <a:pt x="0" y="0"/>
                </a:moveTo>
                <a:lnTo>
                  <a:pt x="2696012" y="0"/>
                </a:lnTo>
                <a:lnTo>
                  <a:pt x="2696012" y="2639386"/>
                </a:lnTo>
                <a:lnTo>
                  <a:pt x="0" y="2639386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C783D925-2F31-4385-B858-82ACB7072512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161364" y="-1"/>
            <a:ext cx="2696012" cy="6858000"/>
          </a:xfrm>
          <a:custGeom>
            <a:avLst/>
            <a:gdLst>
              <a:gd name="connsiteX0" fmla="*/ 0 w 2696012"/>
              <a:gd name="connsiteY0" fmla="*/ 3926048 h 6858000"/>
              <a:gd name="connsiteX1" fmla="*/ 2696012 w 2696012"/>
              <a:gd name="connsiteY1" fmla="*/ 3926048 h 6858000"/>
              <a:gd name="connsiteX2" fmla="*/ 2696012 w 2696012"/>
              <a:gd name="connsiteY2" fmla="*/ 6858000 h 6858000"/>
              <a:gd name="connsiteX3" fmla="*/ 0 w 2696012"/>
              <a:gd name="connsiteY3" fmla="*/ 6858000 h 6858000"/>
              <a:gd name="connsiteX4" fmla="*/ 0 w 2696012"/>
              <a:gd name="connsiteY4" fmla="*/ 0 h 6858000"/>
              <a:gd name="connsiteX5" fmla="*/ 2696012 w 2696012"/>
              <a:gd name="connsiteY5" fmla="*/ 0 h 6858000"/>
              <a:gd name="connsiteX6" fmla="*/ 2696012 w 2696012"/>
              <a:gd name="connsiteY6" fmla="*/ 3806505 h 6858000"/>
              <a:gd name="connsiteX7" fmla="*/ 0 w 2696012"/>
              <a:gd name="connsiteY7" fmla="*/ 3806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96012" h="6858000">
                <a:moveTo>
                  <a:pt x="0" y="3926048"/>
                </a:moveTo>
                <a:lnTo>
                  <a:pt x="2696012" y="3926048"/>
                </a:lnTo>
                <a:lnTo>
                  <a:pt x="2696012" y="6858000"/>
                </a:lnTo>
                <a:lnTo>
                  <a:pt x="0" y="6858000"/>
                </a:lnTo>
                <a:close/>
                <a:moveTo>
                  <a:pt x="0" y="0"/>
                </a:moveTo>
                <a:lnTo>
                  <a:pt x="2696012" y="0"/>
                </a:lnTo>
                <a:lnTo>
                  <a:pt x="2696012" y="3806505"/>
                </a:lnTo>
                <a:lnTo>
                  <a:pt x="0" y="3806505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C783D925-2F31-4385-B858-82ACB707251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975347" y="0"/>
            <a:ext cx="3216654" cy="6858000"/>
          </a:xfrm>
          <a:custGeom>
            <a:avLst/>
            <a:gdLst>
              <a:gd name="connsiteX0" fmla="*/ 0 w 3216654"/>
              <a:gd name="connsiteY0" fmla="*/ 0 h 6858000"/>
              <a:gd name="connsiteX1" fmla="*/ 3216654 w 3216654"/>
              <a:gd name="connsiteY1" fmla="*/ 0 h 6858000"/>
              <a:gd name="connsiteX2" fmla="*/ 3216654 w 3216654"/>
              <a:gd name="connsiteY2" fmla="*/ 6858000 h 6858000"/>
              <a:gd name="connsiteX3" fmla="*/ 0 w 32166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16654" h="6858000">
                <a:moveTo>
                  <a:pt x="0" y="0"/>
                </a:moveTo>
                <a:lnTo>
                  <a:pt x="3216654" y="0"/>
                </a:lnTo>
                <a:lnTo>
                  <a:pt x="3216654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18233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0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69_Full Image without Header &amp;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215D899C-8CE0-4B56-87B8-0C0B0E2DDF7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60458" y="3102862"/>
            <a:ext cx="2380431" cy="2380431"/>
          </a:xfrm>
          <a:custGeom>
            <a:avLst/>
            <a:gdLst>
              <a:gd name="connsiteX0" fmla="*/ 579436 w 2380431"/>
              <a:gd name="connsiteY0" fmla="*/ 0 h 2380431"/>
              <a:gd name="connsiteX1" fmla="*/ 2380431 w 2380431"/>
              <a:gd name="connsiteY1" fmla="*/ 0 h 2380431"/>
              <a:gd name="connsiteX2" fmla="*/ 2380431 w 2380431"/>
              <a:gd name="connsiteY2" fmla="*/ 1795174 h 2380431"/>
              <a:gd name="connsiteX3" fmla="*/ 1795175 w 2380431"/>
              <a:gd name="connsiteY3" fmla="*/ 2380430 h 2380431"/>
              <a:gd name="connsiteX4" fmla="*/ 2 w 2380431"/>
              <a:gd name="connsiteY4" fmla="*/ 2380431 h 2380431"/>
              <a:gd name="connsiteX5" fmla="*/ 0 w 2380431"/>
              <a:gd name="connsiteY5" fmla="*/ 579435 h 2380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80431" h="2380431">
                <a:moveTo>
                  <a:pt x="579436" y="0"/>
                </a:moveTo>
                <a:lnTo>
                  <a:pt x="2380431" y="0"/>
                </a:lnTo>
                <a:lnTo>
                  <a:pt x="2380431" y="1795174"/>
                </a:lnTo>
                <a:lnTo>
                  <a:pt x="1795175" y="2380430"/>
                </a:lnTo>
                <a:lnTo>
                  <a:pt x="2" y="2380431"/>
                </a:lnTo>
                <a:lnTo>
                  <a:pt x="0" y="57943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44" name="Picture Placeholder 43">
            <a:extLst>
              <a:ext uri="{FF2B5EF4-FFF2-40B4-BE49-F238E27FC236}">
                <a16:creationId xmlns:a16="http://schemas.microsoft.com/office/drawing/2014/main" id="{0115825C-7F89-49A1-BAF7-7B7989F17B8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91647" y="3102864"/>
            <a:ext cx="2380431" cy="2380431"/>
          </a:xfrm>
          <a:custGeom>
            <a:avLst/>
            <a:gdLst>
              <a:gd name="connsiteX0" fmla="*/ 579435 w 2380431"/>
              <a:gd name="connsiteY0" fmla="*/ 0 h 2380431"/>
              <a:gd name="connsiteX1" fmla="*/ 2380430 w 2380431"/>
              <a:gd name="connsiteY1" fmla="*/ 0 h 2380431"/>
              <a:gd name="connsiteX2" fmla="*/ 2380431 w 2380431"/>
              <a:gd name="connsiteY2" fmla="*/ 1795173 h 2380431"/>
              <a:gd name="connsiteX3" fmla="*/ 1795175 w 2380431"/>
              <a:gd name="connsiteY3" fmla="*/ 2380429 h 2380431"/>
              <a:gd name="connsiteX4" fmla="*/ 1 w 2380431"/>
              <a:gd name="connsiteY4" fmla="*/ 2380431 h 2380431"/>
              <a:gd name="connsiteX5" fmla="*/ 0 w 2380431"/>
              <a:gd name="connsiteY5" fmla="*/ 579435 h 2380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80431" h="2380431">
                <a:moveTo>
                  <a:pt x="579435" y="0"/>
                </a:moveTo>
                <a:lnTo>
                  <a:pt x="2380430" y="0"/>
                </a:lnTo>
                <a:lnTo>
                  <a:pt x="2380431" y="1795173"/>
                </a:lnTo>
                <a:lnTo>
                  <a:pt x="1795175" y="2380429"/>
                </a:lnTo>
                <a:lnTo>
                  <a:pt x="1" y="2380431"/>
                </a:lnTo>
                <a:lnTo>
                  <a:pt x="0" y="57943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id="{250925B1-0DB1-4B25-A912-D135C711585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522835" y="3102863"/>
            <a:ext cx="2380432" cy="2380431"/>
          </a:xfrm>
          <a:custGeom>
            <a:avLst/>
            <a:gdLst>
              <a:gd name="connsiteX0" fmla="*/ 2380432 w 2380432"/>
              <a:gd name="connsiteY0" fmla="*/ 0 h 2380431"/>
              <a:gd name="connsiteX1" fmla="*/ 2380430 w 2380432"/>
              <a:gd name="connsiteY1" fmla="*/ 1795175 h 2380431"/>
              <a:gd name="connsiteX2" fmla="*/ 1795174 w 2380432"/>
              <a:gd name="connsiteY2" fmla="*/ 2380431 h 2380431"/>
              <a:gd name="connsiteX3" fmla="*/ 1 w 2380432"/>
              <a:gd name="connsiteY3" fmla="*/ 2380431 h 2380431"/>
              <a:gd name="connsiteX4" fmla="*/ 0 w 2380432"/>
              <a:gd name="connsiteY4" fmla="*/ 579437 h 2380431"/>
              <a:gd name="connsiteX5" fmla="*/ 579436 w 2380432"/>
              <a:gd name="connsiteY5" fmla="*/ 1 h 2380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80432" h="2380431">
                <a:moveTo>
                  <a:pt x="2380432" y="0"/>
                </a:moveTo>
                <a:lnTo>
                  <a:pt x="2380430" y="1795175"/>
                </a:lnTo>
                <a:lnTo>
                  <a:pt x="1795174" y="2380431"/>
                </a:lnTo>
                <a:lnTo>
                  <a:pt x="1" y="2380431"/>
                </a:lnTo>
                <a:lnTo>
                  <a:pt x="0" y="579437"/>
                </a:lnTo>
                <a:lnTo>
                  <a:pt x="579436" y="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38" name="Picture Placeholder 37">
            <a:extLst>
              <a:ext uri="{FF2B5EF4-FFF2-40B4-BE49-F238E27FC236}">
                <a16:creationId xmlns:a16="http://schemas.microsoft.com/office/drawing/2014/main" id="{C8B6EEB9-04AC-4A82-AB2B-0D77A0EBCC7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54021" y="3102865"/>
            <a:ext cx="2380431" cy="2380432"/>
          </a:xfrm>
          <a:custGeom>
            <a:avLst/>
            <a:gdLst>
              <a:gd name="connsiteX0" fmla="*/ 2380431 w 2380431"/>
              <a:gd name="connsiteY0" fmla="*/ 0 h 2380432"/>
              <a:gd name="connsiteX1" fmla="*/ 2380431 w 2380431"/>
              <a:gd name="connsiteY1" fmla="*/ 1795175 h 2380432"/>
              <a:gd name="connsiteX2" fmla="*/ 1795175 w 2380431"/>
              <a:gd name="connsiteY2" fmla="*/ 2380431 h 2380432"/>
              <a:gd name="connsiteX3" fmla="*/ 1 w 2380431"/>
              <a:gd name="connsiteY3" fmla="*/ 2380432 h 2380432"/>
              <a:gd name="connsiteX4" fmla="*/ 0 w 2380431"/>
              <a:gd name="connsiteY4" fmla="*/ 579437 h 2380432"/>
              <a:gd name="connsiteX5" fmla="*/ 579436 w 2380431"/>
              <a:gd name="connsiteY5" fmla="*/ 1 h 2380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80431" h="2380432">
                <a:moveTo>
                  <a:pt x="2380431" y="0"/>
                </a:moveTo>
                <a:lnTo>
                  <a:pt x="2380431" y="1795175"/>
                </a:lnTo>
                <a:lnTo>
                  <a:pt x="1795175" y="2380431"/>
                </a:lnTo>
                <a:lnTo>
                  <a:pt x="1" y="2380432"/>
                </a:lnTo>
                <a:lnTo>
                  <a:pt x="0" y="579437"/>
                </a:lnTo>
                <a:lnTo>
                  <a:pt x="579436" y="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5" name="Title 6">
            <a:extLst>
              <a:ext uri="{FF2B5EF4-FFF2-40B4-BE49-F238E27FC236}">
                <a16:creationId xmlns:a16="http://schemas.microsoft.com/office/drawing/2014/main" id="{512D181B-034D-464C-B4E5-4950D43FC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527905"/>
            <a:ext cx="10922000" cy="502749"/>
          </a:xfrm>
        </p:spPr>
        <p:txBody>
          <a:bodyPr/>
          <a:lstStyle>
            <a:lvl1pPr>
              <a:defRPr sz="2800">
                <a:latin typeface="Raleway Black" panose="020B0A03030101060003" pitchFamily="34" charset="0"/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19690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0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A0059-2054-4322-80D2-E7AB4AA530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D1DDD7-E997-4955-8D1A-D89E72CF50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3C5F84-AC55-4804-9627-ED8FF8E8F2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E3C0E-F6D2-43DD-8274-A286249FB04D}" type="datetimeFigureOut">
              <a:rPr lang="de-DE" smtClean="0"/>
              <a:t>15.11.2022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EEC41F-FC77-4423-BDE1-9C0B37E085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2F1B25-8D20-4A8A-8712-B05AEA06BC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A0BAB-2730-4A83-8F7D-4866FEB0A025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26442154"/>
      </p:ext>
    </p:extLst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8_Full Image without Header &amp;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466CE2AE-12A5-4C9A-8993-41DA9731A60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824192" y="763398"/>
            <a:ext cx="3505481" cy="4986507"/>
          </a:xfrm>
          <a:custGeom>
            <a:avLst/>
            <a:gdLst>
              <a:gd name="connsiteX0" fmla="*/ 0 w 3505481"/>
              <a:gd name="connsiteY0" fmla="*/ 0 h 4986507"/>
              <a:gd name="connsiteX1" fmla="*/ 3505481 w 3505481"/>
              <a:gd name="connsiteY1" fmla="*/ 0 h 4986507"/>
              <a:gd name="connsiteX2" fmla="*/ 3505481 w 3505481"/>
              <a:gd name="connsiteY2" fmla="*/ 4986507 h 4986507"/>
              <a:gd name="connsiteX3" fmla="*/ 0 w 3505481"/>
              <a:gd name="connsiteY3" fmla="*/ 4986507 h 49865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05481" h="4986507">
                <a:moveTo>
                  <a:pt x="0" y="0"/>
                </a:moveTo>
                <a:lnTo>
                  <a:pt x="3505481" y="0"/>
                </a:lnTo>
                <a:lnTo>
                  <a:pt x="3505481" y="4986507"/>
                </a:lnTo>
                <a:lnTo>
                  <a:pt x="0" y="498650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3" name="Freeform 19">
            <a:extLst>
              <a:ext uri="{FF2B5EF4-FFF2-40B4-BE49-F238E27FC236}">
                <a16:creationId xmlns:a16="http://schemas.microsoft.com/office/drawing/2014/main" id="{EA93E3A1-4589-4BC8-956A-17838134B07B}"/>
              </a:ext>
            </a:extLst>
          </p:cNvPr>
          <p:cNvSpPr>
            <a:spLocks/>
          </p:cNvSpPr>
          <p:nvPr userDrawn="1"/>
        </p:nvSpPr>
        <p:spPr bwMode="auto">
          <a:xfrm>
            <a:off x="11537433" y="332656"/>
            <a:ext cx="432898" cy="431218"/>
          </a:xfrm>
          <a:custGeom>
            <a:avLst/>
            <a:gdLst>
              <a:gd name="T0" fmla="*/ 162 w 324"/>
              <a:gd name="T1" fmla="*/ 0 h 323"/>
              <a:gd name="T2" fmla="*/ 48 w 324"/>
              <a:gd name="T3" fmla="*/ 47 h 323"/>
              <a:gd name="T4" fmla="*/ 0 w 324"/>
              <a:gd name="T5" fmla="*/ 162 h 323"/>
              <a:gd name="T6" fmla="*/ 162 w 324"/>
              <a:gd name="T7" fmla="*/ 323 h 323"/>
              <a:gd name="T8" fmla="*/ 324 w 324"/>
              <a:gd name="T9" fmla="*/ 162 h 323"/>
              <a:gd name="T10" fmla="*/ 276 w 324"/>
              <a:gd name="T11" fmla="*/ 47 h 323"/>
              <a:gd name="T12" fmla="*/ 162 w 324"/>
              <a:gd name="T13" fmla="*/ 0 h 3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24" h="323">
                <a:moveTo>
                  <a:pt x="162" y="0"/>
                </a:moveTo>
                <a:cubicBezTo>
                  <a:pt x="119" y="0"/>
                  <a:pt x="78" y="17"/>
                  <a:pt x="48" y="47"/>
                </a:cubicBezTo>
                <a:cubicBezTo>
                  <a:pt x="17" y="78"/>
                  <a:pt x="0" y="118"/>
                  <a:pt x="0" y="162"/>
                </a:cubicBezTo>
                <a:cubicBezTo>
                  <a:pt x="0" y="251"/>
                  <a:pt x="73" y="323"/>
                  <a:pt x="162" y="323"/>
                </a:cubicBezTo>
                <a:cubicBezTo>
                  <a:pt x="251" y="323"/>
                  <a:pt x="324" y="251"/>
                  <a:pt x="324" y="162"/>
                </a:cubicBezTo>
                <a:cubicBezTo>
                  <a:pt x="324" y="118"/>
                  <a:pt x="307" y="78"/>
                  <a:pt x="276" y="47"/>
                </a:cubicBezTo>
                <a:cubicBezTo>
                  <a:pt x="246" y="17"/>
                  <a:pt x="205" y="0"/>
                  <a:pt x="16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10382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0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Full Image without Header &amp;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BB54FAF6-1B06-4332-9809-C4C92E2301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193" y="359617"/>
            <a:ext cx="10515600" cy="605483"/>
          </a:xfrm>
        </p:spPr>
        <p:txBody>
          <a:bodyPr/>
          <a:lstStyle>
            <a:lvl1pPr algn="l">
              <a:defRPr sz="35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Footer Placeholder 2">
            <a:extLst>
              <a:ext uri="{FF2B5EF4-FFF2-40B4-BE49-F238E27FC236}">
                <a16:creationId xmlns:a16="http://schemas.microsoft.com/office/drawing/2014/main" id="{58699317-0D79-4197-B61E-1446F86EC3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89327" y="6357138"/>
            <a:ext cx="1530609" cy="2061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i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www.siteexample.com</a:t>
            </a:r>
          </a:p>
        </p:txBody>
      </p:sp>
      <p:sp>
        <p:nvSpPr>
          <p:cNvPr id="13" name="Date Placeholder 5">
            <a:extLst>
              <a:ext uri="{FF2B5EF4-FFF2-40B4-BE49-F238E27FC236}">
                <a16:creationId xmlns:a16="http://schemas.microsoft.com/office/drawing/2014/main" id="{6925C67E-8C8F-4B6A-B765-BA5B13CDAC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7408" y="6323028"/>
            <a:ext cx="2952328" cy="2743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pc="-50" baseline="0">
                <a:solidFill>
                  <a:schemeClr val="tx2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r>
              <a:rPr lang="en-US" dirty="0"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TITRE PROFESSIONNEL|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Présentation</a:t>
            </a:r>
            <a:endParaRPr lang="en-US" dirty="0">
              <a:solidFill>
                <a:schemeClr val="bg1">
                  <a:lumMod val="50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DF72660-F86D-445C-A2CD-D303BB720217}"/>
              </a:ext>
            </a:extLst>
          </p:cNvPr>
          <p:cNvSpPr/>
          <p:nvPr userDrawn="1"/>
        </p:nvSpPr>
        <p:spPr>
          <a:xfrm>
            <a:off x="3913652" y="6419852"/>
            <a:ext cx="80677" cy="8067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Freeform 19">
            <a:extLst>
              <a:ext uri="{FF2B5EF4-FFF2-40B4-BE49-F238E27FC236}">
                <a16:creationId xmlns:a16="http://schemas.microsoft.com/office/drawing/2014/main" id="{E8E59CC9-48E3-472D-A91C-86E65DDE36B5}"/>
              </a:ext>
            </a:extLst>
          </p:cNvPr>
          <p:cNvSpPr>
            <a:spLocks/>
          </p:cNvSpPr>
          <p:nvPr userDrawn="1"/>
        </p:nvSpPr>
        <p:spPr bwMode="auto">
          <a:xfrm>
            <a:off x="11537433" y="332656"/>
            <a:ext cx="432898" cy="431218"/>
          </a:xfrm>
          <a:custGeom>
            <a:avLst/>
            <a:gdLst>
              <a:gd name="T0" fmla="*/ 162 w 324"/>
              <a:gd name="T1" fmla="*/ 0 h 323"/>
              <a:gd name="T2" fmla="*/ 48 w 324"/>
              <a:gd name="T3" fmla="*/ 47 h 323"/>
              <a:gd name="T4" fmla="*/ 0 w 324"/>
              <a:gd name="T5" fmla="*/ 162 h 323"/>
              <a:gd name="T6" fmla="*/ 162 w 324"/>
              <a:gd name="T7" fmla="*/ 323 h 323"/>
              <a:gd name="T8" fmla="*/ 324 w 324"/>
              <a:gd name="T9" fmla="*/ 162 h 323"/>
              <a:gd name="T10" fmla="*/ 276 w 324"/>
              <a:gd name="T11" fmla="*/ 47 h 323"/>
              <a:gd name="T12" fmla="*/ 162 w 324"/>
              <a:gd name="T13" fmla="*/ 0 h 3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24" h="323">
                <a:moveTo>
                  <a:pt x="162" y="0"/>
                </a:moveTo>
                <a:cubicBezTo>
                  <a:pt x="119" y="0"/>
                  <a:pt x="78" y="17"/>
                  <a:pt x="48" y="47"/>
                </a:cubicBezTo>
                <a:cubicBezTo>
                  <a:pt x="17" y="78"/>
                  <a:pt x="0" y="118"/>
                  <a:pt x="0" y="162"/>
                </a:cubicBezTo>
                <a:cubicBezTo>
                  <a:pt x="0" y="251"/>
                  <a:pt x="73" y="323"/>
                  <a:pt x="162" y="323"/>
                </a:cubicBezTo>
                <a:cubicBezTo>
                  <a:pt x="251" y="323"/>
                  <a:pt x="324" y="251"/>
                  <a:pt x="324" y="162"/>
                </a:cubicBezTo>
                <a:cubicBezTo>
                  <a:pt x="324" y="118"/>
                  <a:pt x="307" y="78"/>
                  <a:pt x="276" y="47"/>
                </a:cubicBezTo>
                <a:cubicBezTo>
                  <a:pt x="246" y="17"/>
                  <a:pt x="205" y="0"/>
                  <a:pt x="16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7" name="Slide Number Placeholder 13">
            <a:extLst>
              <a:ext uri="{FF2B5EF4-FFF2-40B4-BE49-F238E27FC236}">
                <a16:creationId xmlns:a16="http://schemas.microsoft.com/office/drawing/2014/main" id="{30809F0C-D5FF-4503-96FE-495114CB42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25087" y="411103"/>
            <a:ext cx="651079" cy="2743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00">
                <a:solidFill>
                  <a:schemeClr val="bg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fld id="{12ECA992-A3F4-43F5-9894-C8C908A8F4D0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94894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5_Full Image without Header &amp;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795D62B-E174-485B-AF6F-315C0CB7007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442128" y="3354087"/>
            <a:ext cx="2168593" cy="2168593"/>
          </a:xfrm>
          <a:custGeom>
            <a:avLst/>
            <a:gdLst>
              <a:gd name="connsiteX0" fmla="*/ 1081320 w 2168593"/>
              <a:gd name="connsiteY0" fmla="*/ 0 h 2168593"/>
              <a:gd name="connsiteX1" fmla="*/ 2168593 w 2168593"/>
              <a:gd name="connsiteY1" fmla="*/ 1081321 h 2168593"/>
              <a:gd name="connsiteX2" fmla="*/ 1081320 w 2168593"/>
              <a:gd name="connsiteY2" fmla="*/ 2168593 h 2168593"/>
              <a:gd name="connsiteX3" fmla="*/ 0 w 2168593"/>
              <a:gd name="connsiteY3" fmla="*/ 1081321 h 2168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68593" h="2168593">
                <a:moveTo>
                  <a:pt x="1081320" y="0"/>
                </a:moveTo>
                <a:lnTo>
                  <a:pt x="2168593" y="1081321"/>
                </a:lnTo>
                <a:lnTo>
                  <a:pt x="1081320" y="2168593"/>
                </a:lnTo>
                <a:lnTo>
                  <a:pt x="0" y="108132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CA1C909E-4814-470F-9529-3F9917880A1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69068" y="2812436"/>
            <a:ext cx="2168593" cy="2168593"/>
          </a:xfrm>
          <a:custGeom>
            <a:avLst/>
            <a:gdLst>
              <a:gd name="connsiteX0" fmla="*/ 1083305 w 2168593"/>
              <a:gd name="connsiteY0" fmla="*/ 0 h 2168593"/>
              <a:gd name="connsiteX1" fmla="*/ 2168593 w 2168593"/>
              <a:gd name="connsiteY1" fmla="*/ 1083305 h 2168593"/>
              <a:gd name="connsiteX2" fmla="*/ 1083305 w 2168593"/>
              <a:gd name="connsiteY2" fmla="*/ 2168593 h 2168593"/>
              <a:gd name="connsiteX3" fmla="*/ 0 w 2168593"/>
              <a:gd name="connsiteY3" fmla="*/ 1083305 h 2168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68593" h="2168593">
                <a:moveTo>
                  <a:pt x="1083305" y="0"/>
                </a:moveTo>
                <a:lnTo>
                  <a:pt x="2168593" y="1083305"/>
                </a:lnTo>
                <a:lnTo>
                  <a:pt x="1083305" y="2168593"/>
                </a:lnTo>
                <a:lnTo>
                  <a:pt x="0" y="1083305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3" name="Title 6">
            <a:extLst>
              <a:ext uri="{FF2B5EF4-FFF2-40B4-BE49-F238E27FC236}">
                <a16:creationId xmlns:a16="http://schemas.microsoft.com/office/drawing/2014/main" id="{FA4DE8F8-7D1F-4037-9C1F-B074B2557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527905"/>
            <a:ext cx="10922000" cy="502749"/>
          </a:xfrm>
        </p:spPr>
        <p:txBody>
          <a:bodyPr/>
          <a:lstStyle>
            <a:lvl1pPr>
              <a:defRPr sz="2800">
                <a:latin typeface="Raleway Black" panose="020B0A03030101060003" pitchFamily="34" charset="0"/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90A77E04-450A-4F4E-ABDC-27577254C99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523449" y="4435408"/>
            <a:ext cx="2168593" cy="2168593"/>
          </a:xfrm>
          <a:custGeom>
            <a:avLst/>
            <a:gdLst>
              <a:gd name="connsiteX0" fmla="*/ 1087273 w 2168593"/>
              <a:gd name="connsiteY0" fmla="*/ 0 h 2168593"/>
              <a:gd name="connsiteX1" fmla="*/ 2168593 w 2168593"/>
              <a:gd name="connsiteY1" fmla="*/ 1087273 h 2168593"/>
              <a:gd name="connsiteX2" fmla="*/ 1087273 w 2168593"/>
              <a:gd name="connsiteY2" fmla="*/ 2168593 h 2168593"/>
              <a:gd name="connsiteX3" fmla="*/ 0 w 2168593"/>
              <a:gd name="connsiteY3" fmla="*/ 1087273 h 2168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68593" h="2168593">
                <a:moveTo>
                  <a:pt x="1087273" y="0"/>
                </a:moveTo>
                <a:lnTo>
                  <a:pt x="2168593" y="1087273"/>
                </a:lnTo>
                <a:lnTo>
                  <a:pt x="1087273" y="2168593"/>
                </a:lnTo>
                <a:lnTo>
                  <a:pt x="0" y="1087273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AD433679-F647-4DD3-9C0C-D00FCEEFBA8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983781" y="1727147"/>
            <a:ext cx="2168593" cy="2168593"/>
          </a:xfrm>
          <a:custGeom>
            <a:avLst/>
            <a:gdLst>
              <a:gd name="connsiteX0" fmla="*/ 1085288 w 2168593"/>
              <a:gd name="connsiteY0" fmla="*/ 0 h 2168593"/>
              <a:gd name="connsiteX1" fmla="*/ 2168593 w 2168593"/>
              <a:gd name="connsiteY1" fmla="*/ 1085289 h 2168593"/>
              <a:gd name="connsiteX2" fmla="*/ 1085288 w 2168593"/>
              <a:gd name="connsiteY2" fmla="*/ 2168593 h 2168593"/>
              <a:gd name="connsiteX3" fmla="*/ 0 w 2168593"/>
              <a:gd name="connsiteY3" fmla="*/ 1085289 h 2168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68593" h="2168593">
                <a:moveTo>
                  <a:pt x="1085288" y="0"/>
                </a:moveTo>
                <a:lnTo>
                  <a:pt x="2168593" y="1085289"/>
                </a:lnTo>
                <a:lnTo>
                  <a:pt x="1085288" y="2168593"/>
                </a:lnTo>
                <a:lnTo>
                  <a:pt x="0" y="1085289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33859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8_Full Image without Header &amp;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6">
            <a:extLst>
              <a:ext uri="{FF2B5EF4-FFF2-40B4-BE49-F238E27FC236}">
                <a16:creationId xmlns:a16="http://schemas.microsoft.com/office/drawing/2014/main" id="{FA4DE8F8-7D1F-4037-9C1F-B074B2557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527905"/>
            <a:ext cx="10922000" cy="502749"/>
          </a:xfrm>
        </p:spPr>
        <p:txBody>
          <a:bodyPr/>
          <a:lstStyle>
            <a:lvl1pPr>
              <a:defRPr sz="2800">
                <a:latin typeface="Raleway Black" panose="020B0A03030101060003" pitchFamily="34" charset="0"/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645DE4A7-4596-4DC0-A291-59099A93F20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65564" y="1664009"/>
            <a:ext cx="3846877" cy="4429060"/>
          </a:xfrm>
          <a:custGeom>
            <a:avLst/>
            <a:gdLst>
              <a:gd name="connsiteX0" fmla="*/ 0 w 3846877"/>
              <a:gd name="connsiteY0" fmla="*/ 0 h 4429060"/>
              <a:gd name="connsiteX1" fmla="*/ 3846877 w 3846877"/>
              <a:gd name="connsiteY1" fmla="*/ 2216769 h 4429060"/>
              <a:gd name="connsiteX2" fmla="*/ 0 w 3846877"/>
              <a:gd name="connsiteY2" fmla="*/ 4429060 h 4429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46877" h="4429060">
                <a:moveTo>
                  <a:pt x="0" y="0"/>
                </a:moveTo>
                <a:lnTo>
                  <a:pt x="3846877" y="2216769"/>
                </a:lnTo>
                <a:lnTo>
                  <a:pt x="0" y="442906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22937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9_Full Image without Header &amp;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6">
            <a:extLst>
              <a:ext uri="{FF2B5EF4-FFF2-40B4-BE49-F238E27FC236}">
                <a16:creationId xmlns:a16="http://schemas.microsoft.com/office/drawing/2014/main" id="{FA4DE8F8-7D1F-4037-9C1F-B074B2557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527905"/>
            <a:ext cx="10922000" cy="502749"/>
          </a:xfrm>
        </p:spPr>
        <p:txBody>
          <a:bodyPr/>
          <a:lstStyle>
            <a:lvl1pPr>
              <a:defRPr sz="2800">
                <a:latin typeface="Raleway Black" panose="020B0A03030101060003" pitchFamily="34" charset="0"/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2607E6B1-24BA-4694-AE9D-903CB093609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733550"/>
            <a:ext cx="12192000" cy="2790825"/>
          </a:xfrm>
          <a:custGeom>
            <a:avLst/>
            <a:gdLst>
              <a:gd name="connsiteX0" fmla="*/ 0 w 12192000"/>
              <a:gd name="connsiteY0" fmla="*/ 0 h 2505074"/>
              <a:gd name="connsiteX1" fmla="*/ 12192000 w 12192000"/>
              <a:gd name="connsiteY1" fmla="*/ 0 h 2505074"/>
              <a:gd name="connsiteX2" fmla="*/ 12192000 w 12192000"/>
              <a:gd name="connsiteY2" fmla="*/ 2505074 h 2505074"/>
              <a:gd name="connsiteX3" fmla="*/ 0 w 12192000"/>
              <a:gd name="connsiteY3" fmla="*/ 2505074 h 2505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2505074">
                <a:moveTo>
                  <a:pt x="0" y="0"/>
                </a:moveTo>
                <a:lnTo>
                  <a:pt x="12192000" y="0"/>
                </a:lnTo>
                <a:lnTo>
                  <a:pt x="12192000" y="2505074"/>
                </a:lnTo>
                <a:lnTo>
                  <a:pt x="0" y="250507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7020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0_Full Image without Header &amp;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2607E6B1-24BA-4694-AE9D-903CB093609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4610100"/>
          </a:xfrm>
          <a:custGeom>
            <a:avLst/>
            <a:gdLst>
              <a:gd name="connsiteX0" fmla="*/ 0 w 12192000"/>
              <a:gd name="connsiteY0" fmla="*/ 0 h 2505074"/>
              <a:gd name="connsiteX1" fmla="*/ 12192000 w 12192000"/>
              <a:gd name="connsiteY1" fmla="*/ 0 h 2505074"/>
              <a:gd name="connsiteX2" fmla="*/ 12192000 w 12192000"/>
              <a:gd name="connsiteY2" fmla="*/ 2505074 h 2505074"/>
              <a:gd name="connsiteX3" fmla="*/ 0 w 12192000"/>
              <a:gd name="connsiteY3" fmla="*/ 2505074 h 2505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2505074">
                <a:moveTo>
                  <a:pt x="0" y="0"/>
                </a:moveTo>
                <a:lnTo>
                  <a:pt x="12192000" y="0"/>
                </a:lnTo>
                <a:lnTo>
                  <a:pt x="12192000" y="2505074"/>
                </a:lnTo>
                <a:lnTo>
                  <a:pt x="0" y="250507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3" name="Title 6">
            <a:extLst>
              <a:ext uri="{FF2B5EF4-FFF2-40B4-BE49-F238E27FC236}">
                <a16:creationId xmlns:a16="http://schemas.microsoft.com/office/drawing/2014/main" id="{FA4DE8F8-7D1F-4037-9C1F-B074B2557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527905"/>
            <a:ext cx="10922000" cy="502749"/>
          </a:xfrm>
        </p:spPr>
        <p:txBody>
          <a:bodyPr/>
          <a:lstStyle>
            <a:lvl1pPr>
              <a:defRPr sz="2800">
                <a:latin typeface="Raleway Black" panose="020B0A03030101060003" pitchFamily="34" charset="0"/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50840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1_Full Image without Header &amp;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AF4EFEEA-89DA-4F6C-A500-76C0A5CDD00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119564" y="0"/>
            <a:ext cx="3952875" cy="6858000"/>
          </a:xfrm>
          <a:custGeom>
            <a:avLst/>
            <a:gdLst>
              <a:gd name="connsiteX0" fmla="*/ 0 w 3952875"/>
              <a:gd name="connsiteY0" fmla="*/ 0 h 6858000"/>
              <a:gd name="connsiteX1" fmla="*/ 3952875 w 3952875"/>
              <a:gd name="connsiteY1" fmla="*/ 0 h 6858000"/>
              <a:gd name="connsiteX2" fmla="*/ 3952875 w 3952875"/>
              <a:gd name="connsiteY2" fmla="*/ 6858000 h 6858000"/>
              <a:gd name="connsiteX3" fmla="*/ 0 w 395287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52875" h="6858000">
                <a:moveTo>
                  <a:pt x="0" y="0"/>
                </a:moveTo>
                <a:lnTo>
                  <a:pt x="3952875" y="0"/>
                </a:lnTo>
                <a:lnTo>
                  <a:pt x="3952875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4353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6_Full Image without Header &amp;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0BB7DE01-827A-4BE7-9755-5C4C9A4F048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848350" y="0"/>
            <a:ext cx="6343650" cy="6858000"/>
          </a:xfrm>
          <a:custGeom>
            <a:avLst/>
            <a:gdLst>
              <a:gd name="connsiteX0" fmla="*/ 0 w 4455886"/>
              <a:gd name="connsiteY0" fmla="*/ 0 h 6858000"/>
              <a:gd name="connsiteX1" fmla="*/ 4455886 w 4455886"/>
              <a:gd name="connsiteY1" fmla="*/ 0 h 6858000"/>
              <a:gd name="connsiteX2" fmla="*/ 4455886 w 4455886"/>
              <a:gd name="connsiteY2" fmla="*/ 6858000 h 6858000"/>
              <a:gd name="connsiteX3" fmla="*/ 0 w 445588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55886" h="6858000">
                <a:moveTo>
                  <a:pt x="0" y="0"/>
                </a:moveTo>
                <a:lnTo>
                  <a:pt x="4455886" y="0"/>
                </a:lnTo>
                <a:lnTo>
                  <a:pt x="4455886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3" name="Title 6">
            <a:extLst>
              <a:ext uri="{FF2B5EF4-FFF2-40B4-BE49-F238E27FC236}">
                <a16:creationId xmlns:a16="http://schemas.microsoft.com/office/drawing/2014/main" id="{FA4DE8F8-7D1F-4037-9C1F-B074B2557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527905"/>
            <a:ext cx="10922000" cy="502749"/>
          </a:xfrm>
        </p:spPr>
        <p:txBody>
          <a:bodyPr/>
          <a:lstStyle>
            <a:lvl1pPr algn="l">
              <a:defRPr sz="2800">
                <a:latin typeface="Raleway Black" panose="020B0A03030101060003" pitchFamily="34" charset="0"/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82341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7_Full Image without Header &amp;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0BB7DE01-827A-4BE7-9755-5C4C9A4F048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343650" cy="6858000"/>
          </a:xfrm>
          <a:custGeom>
            <a:avLst/>
            <a:gdLst>
              <a:gd name="connsiteX0" fmla="*/ 0 w 4455886"/>
              <a:gd name="connsiteY0" fmla="*/ 0 h 6858000"/>
              <a:gd name="connsiteX1" fmla="*/ 4455886 w 4455886"/>
              <a:gd name="connsiteY1" fmla="*/ 0 h 6858000"/>
              <a:gd name="connsiteX2" fmla="*/ 4455886 w 4455886"/>
              <a:gd name="connsiteY2" fmla="*/ 6858000 h 6858000"/>
              <a:gd name="connsiteX3" fmla="*/ 0 w 445588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55886" h="6858000">
                <a:moveTo>
                  <a:pt x="0" y="0"/>
                </a:moveTo>
                <a:lnTo>
                  <a:pt x="4455886" y="0"/>
                </a:lnTo>
                <a:lnTo>
                  <a:pt x="4455886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3098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4_Full Image without Header &amp;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D94C0BF-A302-43FC-9789-888E2C174F2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-2076"/>
            <a:ext cx="12192000" cy="3812076"/>
          </a:xfrm>
          <a:custGeom>
            <a:avLst/>
            <a:gdLst>
              <a:gd name="connsiteX0" fmla="*/ 0 w 12192000"/>
              <a:gd name="connsiteY0" fmla="*/ 0 h 3812076"/>
              <a:gd name="connsiteX1" fmla="*/ 12192000 w 12192000"/>
              <a:gd name="connsiteY1" fmla="*/ 0 h 3812076"/>
              <a:gd name="connsiteX2" fmla="*/ 12192000 w 12192000"/>
              <a:gd name="connsiteY2" fmla="*/ 3812076 h 3812076"/>
              <a:gd name="connsiteX3" fmla="*/ 0 w 12192000"/>
              <a:gd name="connsiteY3" fmla="*/ 3812076 h 3812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812076">
                <a:moveTo>
                  <a:pt x="0" y="0"/>
                </a:moveTo>
                <a:lnTo>
                  <a:pt x="12192000" y="0"/>
                </a:lnTo>
                <a:lnTo>
                  <a:pt x="12192000" y="3812076"/>
                </a:lnTo>
                <a:lnTo>
                  <a:pt x="0" y="3812076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6" name="Title 6">
            <a:extLst>
              <a:ext uri="{FF2B5EF4-FFF2-40B4-BE49-F238E27FC236}">
                <a16:creationId xmlns:a16="http://schemas.microsoft.com/office/drawing/2014/main" id="{7D51D9D6-BC12-4B96-BA06-9AD27B4C1D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527905"/>
            <a:ext cx="10922000" cy="502749"/>
          </a:xfrm>
        </p:spPr>
        <p:txBody>
          <a:bodyPr/>
          <a:lstStyle>
            <a:lvl1pPr>
              <a:defRPr sz="2800">
                <a:latin typeface="Raleway Black" panose="020B0A03030101060003" pitchFamily="34" charset="0"/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89749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13_Full Image without Header &amp;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ED68616E-A804-4FFF-A62E-C10752A1D2A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1" y="2179687"/>
            <a:ext cx="5460999" cy="3659705"/>
          </a:xfrm>
          <a:custGeom>
            <a:avLst/>
            <a:gdLst>
              <a:gd name="connsiteX0" fmla="*/ 1742871 w 5460999"/>
              <a:gd name="connsiteY0" fmla="*/ 3186638 h 3659705"/>
              <a:gd name="connsiteX1" fmla="*/ 3751324 w 5460999"/>
              <a:gd name="connsiteY1" fmla="*/ 3186638 h 3659705"/>
              <a:gd name="connsiteX2" fmla="*/ 3751324 w 5460999"/>
              <a:gd name="connsiteY2" fmla="*/ 3659705 h 3659705"/>
              <a:gd name="connsiteX3" fmla="*/ 1742871 w 5460999"/>
              <a:gd name="connsiteY3" fmla="*/ 3659705 h 3659705"/>
              <a:gd name="connsiteX4" fmla="*/ 1742872 w 5460999"/>
              <a:gd name="connsiteY4" fmla="*/ 2447768 h 3659705"/>
              <a:gd name="connsiteX5" fmla="*/ 5460999 w 5460999"/>
              <a:gd name="connsiteY5" fmla="*/ 2447768 h 3659705"/>
              <a:gd name="connsiteX6" fmla="*/ 5460999 w 5460999"/>
              <a:gd name="connsiteY6" fmla="*/ 3126808 h 3659705"/>
              <a:gd name="connsiteX7" fmla="*/ 1742872 w 5460999"/>
              <a:gd name="connsiteY7" fmla="*/ 3126808 h 3659705"/>
              <a:gd name="connsiteX8" fmla="*/ 3811383 w 5460999"/>
              <a:gd name="connsiteY8" fmla="*/ 1275843 h 3659705"/>
              <a:gd name="connsiteX9" fmla="*/ 4763851 w 5460999"/>
              <a:gd name="connsiteY9" fmla="*/ 1275843 h 3659705"/>
              <a:gd name="connsiteX10" fmla="*/ 4763851 w 5460999"/>
              <a:gd name="connsiteY10" fmla="*/ 2392487 h 3659705"/>
              <a:gd name="connsiteX11" fmla="*/ 3811383 w 5460999"/>
              <a:gd name="connsiteY11" fmla="*/ 2392487 h 3659705"/>
              <a:gd name="connsiteX12" fmla="*/ 0 w 5460999"/>
              <a:gd name="connsiteY12" fmla="*/ 1275843 h 3659705"/>
              <a:gd name="connsiteX13" fmla="*/ 3751325 w 5460999"/>
              <a:gd name="connsiteY13" fmla="*/ 1275843 h 3659705"/>
              <a:gd name="connsiteX14" fmla="*/ 3751325 w 5460999"/>
              <a:gd name="connsiteY14" fmla="*/ 2392487 h 3659705"/>
              <a:gd name="connsiteX15" fmla="*/ 0 w 5460999"/>
              <a:gd name="connsiteY15" fmla="*/ 2392487 h 3659705"/>
              <a:gd name="connsiteX16" fmla="*/ 1045723 w 5460999"/>
              <a:gd name="connsiteY16" fmla="*/ 0 h 3659705"/>
              <a:gd name="connsiteX17" fmla="*/ 4763850 w 5460999"/>
              <a:gd name="connsiteY17" fmla="*/ 0 h 3659705"/>
              <a:gd name="connsiteX18" fmla="*/ 4763850 w 5460999"/>
              <a:gd name="connsiteY18" fmla="*/ 1220011 h 3659705"/>
              <a:gd name="connsiteX19" fmla="*/ 1045723 w 5460999"/>
              <a:gd name="connsiteY19" fmla="*/ 1220011 h 36597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5460999" h="3659705">
                <a:moveTo>
                  <a:pt x="1742871" y="3186638"/>
                </a:moveTo>
                <a:lnTo>
                  <a:pt x="3751324" y="3186638"/>
                </a:lnTo>
                <a:lnTo>
                  <a:pt x="3751324" y="3659705"/>
                </a:lnTo>
                <a:lnTo>
                  <a:pt x="1742871" y="3659705"/>
                </a:lnTo>
                <a:close/>
                <a:moveTo>
                  <a:pt x="1742872" y="2447768"/>
                </a:moveTo>
                <a:lnTo>
                  <a:pt x="5460999" y="2447768"/>
                </a:lnTo>
                <a:lnTo>
                  <a:pt x="5460999" y="3126808"/>
                </a:lnTo>
                <a:lnTo>
                  <a:pt x="1742872" y="3126808"/>
                </a:lnTo>
                <a:close/>
                <a:moveTo>
                  <a:pt x="3811383" y="1275843"/>
                </a:moveTo>
                <a:lnTo>
                  <a:pt x="4763851" y="1275843"/>
                </a:lnTo>
                <a:lnTo>
                  <a:pt x="4763851" y="2392487"/>
                </a:lnTo>
                <a:lnTo>
                  <a:pt x="3811383" y="2392487"/>
                </a:lnTo>
                <a:close/>
                <a:moveTo>
                  <a:pt x="0" y="1275843"/>
                </a:moveTo>
                <a:lnTo>
                  <a:pt x="3751325" y="1275843"/>
                </a:lnTo>
                <a:lnTo>
                  <a:pt x="3751325" y="2392487"/>
                </a:lnTo>
                <a:lnTo>
                  <a:pt x="0" y="2392487"/>
                </a:lnTo>
                <a:close/>
                <a:moveTo>
                  <a:pt x="1045723" y="0"/>
                </a:moveTo>
                <a:lnTo>
                  <a:pt x="4763850" y="0"/>
                </a:lnTo>
                <a:lnTo>
                  <a:pt x="4763850" y="1220011"/>
                </a:lnTo>
                <a:lnTo>
                  <a:pt x="1045723" y="122001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6" name="Title 6">
            <a:extLst>
              <a:ext uri="{FF2B5EF4-FFF2-40B4-BE49-F238E27FC236}">
                <a16:creationId xmlns:a16="http://schemas.microsoft.com/office/drawing/2014/main" id="{7D51D9D6-BC12-4B96-BA06-9AD27B4C1D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527905"/>
            <a:ext cx="10922000" cy="502749"/>
          </a:xfrm>
        </p:spPr>
        <p:txBody>
          <a:bodyPr/>
          <a:lstStyle>
            <a:lvl1pPr>
              <a:defRPr sz="2800">
                <a:latin typeface="Raleway Black" panose="020B0A03030101060003" pitchFamily="34" charset="0"/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37161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3_Full Image without Header &amp;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12C76D53-F9BA-4AEB-BE35-C7E61D42E37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952832" y="3022234"/>
            <a:ext cx="1918934" cy="1918934"/>
          </a:xfrm>
          <a:custGeom>
            <a:avLst/>
            <a:gdLst>
              <a:gd name="connsiteX0" fmla="*/ 959467 w 1918934"/>
              <a:gd name="connsiteY0" fmla="*/ 0 h 1918934"/>
              <a:gd name="connsiteX1" fmla="*/ 1918934 w 1918934"/>
              <a:gd name="connsiteY1" fmla="*/ 959467 h 1918934"/>
              <a:gd name="connsiteX2" fmla="*/ 959467 w 1918934"/>
              <a:gd name="connsiteY2" fmla="*/ 1918934 h 1918934"/>
              <a:gd name="connsiteX3" fmla="*/ 0 w 1918934"/>
              <a:gd name="connsiteY3" fmla="*/ 959467 h 1918934"/>
              <a:gd name="connsiteX4" fmla="*/ 959467 w 1918934"/>
              <a:gd name="connsiteY4" fmla="*/ 0 h 1918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8934" h="1918934">
                <a:moveTo>
                  <a:pt x="959467" y="0"/>
                </a:moveTo>
                <a:cubicBezTo>
                  <a:pt x="1489366" y="0"/>
                  <a:pt x="1918934" y="429568"/>
                  <a:pt x="1918934" y="959467"/>
                </a:cubicBezTo>
                <a:cubicBezTo>
                  <a:pt x="1918934" y="1489366"/>
                  <a:pt x="1489366" y="1918934"/>
                  <a:pt x="959467" y="1918934"/>
                </a:cubicBezTo>
                <a:cubicBezTo>
                  <a:pt x="429568" y="1918934"/>
                  <a:pt x="0" y="1489366"/>
                  <a:pt x="0" y="959467"/>
                </a:cubicBezTo>
                <a:cubicBezTo>
                  <a:pt x="0" y="429568"/>
                  <a:pt x="429568" y="0"/>
                  <a:pt x="95946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4" name="Title 6">
            <a:extLst>
              <a:ext uri="{FF2B5EF4-FFF2-40B4-BE49-F238E27FC236}">
                <a16:creationId xmlns:a16="http://schemas.microsoft.com/office/drawing/2014/main" id="{96D2931D-00FF-46C3-BFEC-3C722D596D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527905"/>
            <a:ext cx="10922000" cy="502749"/>
          </a:xfrm>
        </p:spPr>
        <p:txBody>
          <a:bodyPr/>
          <a:lstStyle>
            <a:lvl1pPr>
              <a:defRPr sz="2800">
                <a:latin typeface="Raleway Black" panose="020B0A03030101060003" pitchFamily="34" charset="0"/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76670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2_Full Image without Header &amp;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6">
            <a:extLst>
              <a:ext uri="{FF2B5EF4-FFF2-40B4-BE49-F238E27FC236}">
                <a16:creationId xmlns:a16="http://schemas.microsoft.com/office/drawing/2014/main" id="{7D51D9D6-BC12-4B96-BA06-9AD27B4C1D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527905"/>
            <a:ext cx="10922000" cy="502749"/>
          </a:xfrm>
        </p:spPr>
        <p:txBody>
          <a:bodyPr/>
          <a:lstStyle>
            <a:lvl1pPr>
              <a:defRPr sz="2800">
                <a:latin typeface="Raleway Black" panose="020B0A03030101060003" pitchFamily="34" charset="0"/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58678BE3-FB6F-489E-B5F6-203E055B110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983148" y="2393683"/>
            <a:ext cx="883516" cy="883516"/>
          </a:xfrm>
          <a:custGeom>
            <a:avLst/>
            <a:gdLst>
              <a:gd name="connsiteX0" fmla="*/ 441758 w 883516"/>
              <a:gd name="connsiteY0" fmla="*/ 0 h 883516"/>
              <a:gd name="connsiteX1" fmla="*/ 883516 w 883516"/>
              <a:gd name="connsiteY1" fmla="*/ 441758 h 883516"/>
              <a:gd name="connsiteX2" fmla="*/ 441758 w 883516"/>
              <a:gd name="connsiteY2" fmla="*/ 883516 h 883516"/>
              <a:gd name="connsiteX3" fmla="*/ 0 w 883516"/>
              <a:gd name="connsiteY3" fmla="*/ 441758 h 883516"/>
              <a:gd name="connsiteX4" fmla="*/ 441758 w 883516"/>
              <a:gd name="connsiteY4" fmla="*/ 0 h 883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3516" h="883516">
                <a:moveTo>
                  <a:pt x="441758" y="0"/>
                </a:moveTo>
                <a:cubicBezTo>
                  <a:pt x="685734" y="0"/>
                  <a:pt x="883516" y="197782"/>
                  <a:pt x="883516" y="441758"/>
                </a:cubicBezTo>
                <a:cubicBezTo>
                  <a:pt x="883516" y="685734"/>
                  <a:pt x="685734" y="883516"/>
                  <a:pt x="441758" y="883516"/>
                </a:cubicBezTo>
                <a:cubicBezTo>
                  <a:pt x="197782" y="883516"/>
                  <a:pt x="0" y="685734"/>
                  <a:pt x="0" y="441758"/>
                </a:cubicBezTo>
                <a:cubicBezTo>
                  <a:pt x="0" y="197782"/>
                  <a:pt x="197782" y="0"/>
                  <a:pt x="44175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F51FFFE2-B1CF-4986-8C98-374905A464B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654242" y="2393683"/>
            <a:ext cx="883516" cy="883516"/>
          </a:xfrm>
          <a:custGeom>
            <a:avLst/>
            <a:gdLst>
              <a:gd name="connsiteX0" fmla="*/ 441758 w 883516"/>
              <a:gd name="connsiteY0" fmla="*/ 0 h 883516"/>
              <a:gd name="connsiteX1" fmla="*/ 883516 w 883516"/>
              <a:gd name="connsiteY1" fmla="*/ 441758 h 883516"/>
              <a:gd name="connsiteX2" fmla="*/ 441758 w 883516"/>
              <a:gd name="connsiteY2" fmla="*/ 883516 h 883516"/>
              <a:gd name="connsiteX3" fmla="*/ 0 w 883516"/>
              <a:gd name="connsiteY3" fmla="*/ 441758 h 883516"/>
              <a:gd name="connsiteX4" fmla="*/ 441758 w 883516"/>
              <a:gd name="connsiteY4" fmla="*/ 0 h 883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3516" h="883516">
                <a:moveTo>
                  <a:pt x="441758" y="0"/>
                </a:moveTo>
                <a:cubicBezTo>
                  <a:pt x="685734" y="0"/>
                  <a:pt x="883516" y="197782"/>
                  <a:pt x="883516" y="441758"/>
                </a:cubicBezTo>
                <a:cubicBezTo>
                  <a:pt x="883516" y="685734"/>
                  <a:pt x="685734" y="883516"/>
                  <a:pt x="441758" y="883516"/>
                </a:cubicBezTo>
                <a:cubicBezTo>
                  <a:pt x="197782" y="883516"/>
                  <a:pt x="0" y="685734"/>
                  <a:pt x="0" y="441758"/>
                </a:cubicBezTo>
                <a:cubicBezTo>
                  <a:pt x="0" y="197782"/>
                  <a:pt x="197782" y="0"/>
                  <a:pt x="44175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9634331C-0796-46AC-BE60-723AF4073AD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325336" y="2393683"/>
            <a:ext cx="883516" cy="883516"/>
          </a:xfrm>
          <a:custGeom>
            <a:avLst/>
            <a:gdLst>
              <a:gd name="connsiteX0" fmla="*/ 441758 w 883516"/>
              <a:gd name="connsiteY0" fmla="*/ 0 h 883516"/>
              <a:gd name="connsiteX1" fmla="*/ 883516 w 883516"/>
              <a:gd name="connsiteY1" fmla="*/ 441758 h 883516"/>
              <a:gd name="connsiteX2" fmla="*/ 441758 w 883516"/>
              <a:gd name="connsiteY2" fmla="*/ 883516 h 883516"/>
              <a:gd name="connsiteX3" fmla="*/ 0 w 883516"/>
              <a:gd name="connsiteY3" fmla="*/ 441758 h 883516"/>
              <a:gd name="connsiteX4" fmla="*/ 441758 w 883516"/>
              <a:gd name="connsiteY4" fmla="*/ 0 h 883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3516" h="883516">
                <a:moveTo>
                  <a:pt x="441758" y="0"/>
                </a:moveTo>
                <a:cubicBezTo>
                  <a:pt x="685734" y="0"/>
                  <a:pt x="883516" y="197782"/>
                  <a:pt x="883516" y="441758"/>
                </a:cubicBezTo>
                <a:cubicBezTo>
                  <a:pt x="883516" y="685734"/>
                  <a:pt x="685734" y="883516"/>
                  <a:pt x="441758" y="883516"/>
                </a:cubicBezTo>
                <a:cubicBezTo>
                  <a:pt x="197782" y="883516"/>
                  <a:pt x="0" y="685734"/>
                  <a:pt x="0" y="441758"/>
                </a:cubicBezTo>
                <a:cubicBezTo>
                  <a:pt x="0" y="197782"/>
                  <a:pt x="197782" y="0"/>
                  <a:pt x="44175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F15CD068-6A2C-4F1B-9C02-0730C8D5F5C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325336" y="4704715"/>
            <a:ext cx="883516" cy="883516"/>
          </a:xfrm>
          <a:custGeom>
            <a:avLst/>
            <a:gdLst>
              <a:gd name="connsiteX0" fmla="*/ 441758 w 883516"/>
              <a:gd name="connsiteY0" fmla="*/ 0 h 883516"/>
              <a:gd name="connsiteX1" fmla="*/ 883516 w 883516"/>
              <a:gd name="connsiteY1" fmla="*/ 441758 h 883516"/>
              <a:gd name="connsiteX2" fmla="*/ 441758 w 883516"/>
              <a:gd name="connsiteY2" fmla="*/ 883516 h 883516"/>
              <a:gd name="connsiteX3" fmla="*/ 0 w 883516"/>
              <a:gd name="connsiteY3" fmla="*/ 441758 h 883516"/>
              <a:gd name="connsiteX4" fmla="*/ 441758 w 883516"/>
              <a:gd name="connsiteY4" fmla="*/ 0 h 883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3516" h="883516">
                <a:moveTo>
                  <a:pt x="441758" y="0"/>
                </a:moveTo>
                <a:cubicBezTo>
                  <a:pt x="685734" y="0"/>
                  <a:pt x="883516" y="197782"/>
                  <a:pt x="883516" y="441758"/>
                </a:cubicBezTo>
                <a:cubicBezTo>
                  <a:pt x="883516" y="685734"/>
                  <a:pt x="685734" y="883516"/>
                  <a:pt x="441758" y="883516"/>
                </a:cubicBezTo>
                <a:cubicBezTo>
                  <a:pt x="197782" y="883516"/>
                  <a:pt x="0" y="685734"/>
                  <a:pt x="0" y="441758"/>
                </a:cubicBezTo>
                <a:cubicBezTo>
                  <a:pt x="0" y="197782"/>
                  <a:pt x="197782" y="0"/>
                  <a:pt x="44175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73F0D947-4796-47F7-A1E8-400785555A8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654242" y="4704715"/>
            <a:ext cx="883516" cy="883516"/>
          </a:xfrm>
          <a:custGeom>
            <a:avLst/>
            <a:gdLst>
              <a:gd name="connsiteX0" fmla="*/ 441758 w 883516"/>
              <a:gd name="connsiteY0" fmla="*/ 0 h 883516"/>
              <a:gd name="connsiteX1" fmla="*/ 883516 w 883516"/>
              <a:gd name="connsiteY1" fmla="*/ 441758 h 883516"/>
              <a:gd name="connsiteX2" fmla="*/ 441758 w 883516"/>
              <a:gd name="connsiteY2" fmla="*/ 883516 h 883516"/>
              <a:gd name="connsiteX3" fmla="*/ 0 w 883516"/>
              <a:gd name="connsiteY3" fmla="*/ 441758 h 883516"/>
              <a:gd name="connsiteX4" fmla="*/ 441758 w 883516"/>
              <a:gd name="connsiteY4" fmla="*/ 0 h 883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3516" h="883516">
                <a:moveTo>
                  <a:pt x="441758" y="0"/>
                </a:moveTo>
                <a:cubicBezTo>
                  <a:pt x="685734" y="0"/>
                  <a:pt x="883516" y="197782"/>
                  <a:pt x="883516" y="441758"/>
                </a:cubicBezTo>
                <a:cubicBezTo>
                  <a:pt x="883516" y="685734"/>
                  <a:pt x="685734" y="883516"/>
                  <a:pt x="441758" y="883516"/>
                </a:cubicBezTo>
                <a:cubicBezTo>
                  <a:pt x="197782" y="883516"/>
                  <a:pt x="0" y="685734"/>
                  <a:pt x="0" y="441758"/>
                </a:cubicBezTo>
                <a:cubicBezTo>
                  <a:pt x="0" y="197782"/>
                  <a:pt x="197782" y="0"/>
                  <a:pt x="44175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FBF7D3B3-75E8-4682-8204-3D53748844B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983148" y="4704715"/>
            <a:ext cx="883516" cy="883516"/>
          </a:xfrm>
          <a:custGeom>
            <a:avLst/>
            <a:gdLst>
              <a:gd name="connsiteX0" fmla="*/ 441758 w 883516"/>
              <a:gd name="connsiteY0" fmla="*/ 0 h 883516"/>
              <a:gd name="connsiteX1" fmla="*/ 883516 w 883516"/>
              <a:gd name="connsiteY1" fmla="*/ 441758 h 883516"/>
              <a:gd name="connsiteX2" fmla="*/ 441758 w 883516"/>
              <a:gd name="connsiteY2" fmla="*/ 883516 h 883516"/>
              <a:gd name="connsiteX3" fmla="*/ 0 w 883516"/>
              <a:gd name="connsiteY3" fmla="*/ 441758 h 883516"/>
              <a:gd name="connsiteX4" fmla="*/ 441758 w 883516"/>
              <a:gd name="connsiteY4" fmla="*/ 0 h 883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3516" h="883516">
                <a:moveTo>
                  <a:pt x="441758" y="0"/>
                </a:moveTo>
                <a:cubicBezTo>
                  <a:pt x="685734" y="0"/>
                  <a:pt x="883516" y="197782"/>
                  <a:pt x="883516" y="441758"/>
                </a:cubicBezTo>
                <a:cubicBezTo>
                  <a:pt x="883516" y="685734"/>
                  <a:pt x="685734" y="883516"/>
                  <a:pt x="441758" y="883516"/>
                </a:cubicBezTo>
                <a:cubicBezTo>
                  <a:pt x="197782" y="883516"/>
                  <a:pt x="0" y="685734"/>
                  <a:pt x="0" y="441758"/>
                </a:cubicBezTo>
                <a:cubicBezTo>
                  <a:pt x="0" y="197782"/>
                  <a:pt x="197782" y="0"/>
                  <a:pt x="44175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0662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3_Full Image without Header &amp;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icture Placeholder 35">
            <a:extLst>
              <a:ext uri="{FF2B5EF4-FFF2-40B4-BE49-F238E27FC236}">
                <a16:creationId xmlns:a16="http://schemas.microsoft.com/office/drawing/2014/main" id="{91DAEDA3-C95A-4AFC-92EB-932A7472CB1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844344" y="3652864"/>
            <a:ext cx="958850" cy="958850"/>
          </a:xfrm>
          <a:custGeom>
            <a:avLst/>
            <a:gdLst>
              <a:gd name="connsiteX0" fmla="*/ 479425 w 958850"/>
              <a:gd name="connsiteY0" fmla="*/ 0 h 958850"/>
              <a:gd name="connsiteX1" fmla="*/ 958850 w 958850"/>
              <a:gd name="connsiteY1" fmla="*/ 479425 h 958850"/>
              <a:gd name="connsiteX2" fmla="*/ 479425 w 958850"/>
              <a:gd name="connsiteY2" fmla="*/ 958850 h 958850"/>
              <a:gd name="connsiteX3" fmla="*/ 0 w 958850"/>
              <a:gd name="connsiteY3" fmla="*/ 479425 h 958850"/>
              <a:gd name="connsiteX4" fmla="*/ 479425 w 958850"/>
              <a:gd name="connsiteY4" fmla="*/ 0 h 958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8850" h="958850">
                <a:moveTo>
                  <a:pt x="479425" y="0"/>
                </a:moveTo>
                <a:cubicBezTo>
                  <a:pt x="744204" y="0"/>
                  <a:pt x="958850" y="214646"/>
                  <a:pt x="958850" y="479425"/>
                </a:cubicBezTo>
                <a:cubicBezTo>
                  <a:pt x="958850" y="744204"/>
                  <a:pt x="744204" y="958850"/>
                  <a:pt x="479425" y="958850"/>
                </a:cubicBezTo>
                <a:cubicBezTo>
                  <a:pt x="214646" y="958850"/>
                  <a:pt x="0" y="744204"/>
                  <a:pt x="0" y="479425"/>
                </a:cubicBezTo>
                <a:cubicBezTo>
                  <a:pt x="0" y="214646"/>
                  <a:pt x="214646" y="0"/>
                  <a:pt x="47942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D262203C-5E60-43AF-BB18-91E8F85143F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207320" y="3652864"/>
            <a:ext cx="958850" cy="958850"/>
          </a:xfrm>
          <a:custGeom>
            <a:avLst/>
            <a:gdLst>
              <a:gd name="connsiteX0" fmla="*/ 479425 w 958850"/>
              <a:gd name="connsiteY0" fmla="*/ 0 h 958850"/>
              <a:gd name="connsiteX1" fmla="*/ 958850 w 958850"/>
              <a:gd name="connsiteY1" fmla="*/ 479425 h 958850"/>
              <a:gd name="connsiteX2" fmla="*/ 479425 w 958850"/>
              <a:gd name="connsiteY2" fmla="*/ 958850 h 958850"/>
              <a:gd name="connsiteX3" fmla="*/ 0 w 958850"/>
              <a:gd name="connsiteY3" fmla="*/ 479425 h 958850"/>
              <a:gd name="connsiteX4" fmla="*/ 479425 w 958850"/>
              <a:gd name="connsiteY4" fmla="*/ 0 h 958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8850" h="958850">
                <a:moveTo>
                  <a:pt x="479425" y="0"/>
                </a:moveTo>
                <a:cubicBezTo>
                  <a:pt x="744204" y="0"/>
                  <a:pt x="958850" y="214646"/>
                  <a:pt x="958850" y="479425"/>
                </a:cubicBezTo>
                <a:cubicBezTo>
                  <a:pt x="958850" y="744204"/>
                  <a:pt x="744204" y="958850"/>
                  <a:pt x="479425" y="958850"/>
                </a:cubicBezTo>
                <a:cubicBezTo>
                  <a:pt x="214646" y="958850"/>
                  <a:pt x="0" y="744204"/>
                  <a:pt x="0" y="479425"/>
                </a:cubicBezTo>
                <a:cubicBezTo>
                  <a:pt x="0" y="214646"/>
                  <a:pt x="214646" y="0"/>
                  <a:pt x="47942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6" name="Title 6">
            <a:extLst>
              <a:ext uri="{FF2B5EF4-FFF2-40B4-BE49-F238E27FC236}">
                <a16:creationId xmlns:a16="http://schemas.microsoft.com/office/drawing/2014/main" id="{7D51D9D6-BC12-4B96-BA06-9AD27B4C1D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527905"/>
            <a:ext cx="10922000" cy="502749"/>
          </a:xfrm>
        </p:spPr>
        <p:txBody>
          <a:bodyPr/>
          <a:lstStyle>
            <a:lvl1pPr>
              <a:defRPr sz="2800">
                <a:latin typeface="Raleway Black" panose="020B0A03030101060003" pitchFamily="34" charset="0"/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EA383DF1-E759-4958-8DB3-4A98A9F04AB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83517" y="3652864"/>
            <a:ext cx="958850" cy="958850"/>
          </a:xfrm>
          <a:custGeom>
            <a:avLst/>
            <a:gdLst>
              <a:gd name="connsiteX0" fmla="*/ 479425 w 958850"/>
              <a:gd name="connsiteY0" fmla="*/ 0 h 958850"/>
              <a:gd name="connsiteX1" fmla="*/ 958850 w 958850"/>
              <a:gd name="connsiteY1" fmla="*/ 479425 h 958850"/>
              <a:gd name="connsiteX2" fmla="*/ 479425 w 958850"/>
              <a:gd name="connsiteY2" fmla="*/ 958850 h 958850"/>
              <a:gd name="connsiteX3" fmla="*/ 0 w 958850"/>
              <a:gd name="connsiteY3" fmla="*/ 479425 h 958850"/>
              <a:gd name="connsiteX4" fmla="*/ 479425 w 958850"/>
              <a:gd name="connsiteY4" fmla="*/ 0 h 958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8850" h="958850">
                <a:moveTo>
                  <a:pt x="479425" y="0"/>
                </a:moveTo>
                <a:cubicBezTo>
                  <a:pt x="744204" y="0"/>
                  <a:pt x="958850" y="214646"/>
                  <a:pt x="958850" y="479425"/>
                </a:cubicBezTo>
                <a:cubicBezTo>
                  <a:pt x="958850" y="744204"/>
                  <a:pt x="744204" y="958850"/>
                  <a:pt x="479425" y="958850"/>
                </a:cubicBezTo>
                <a:cubicBezTo>
                  <a:pt x="214646" y="958850"/>
                  <a:pt x="0" y="744204"/>
                  <a:pt x="0" y="479425"/>
                </a:cubicBezTo>
                <a:cubicBezTo>
                  <a:pt x="0" y="214646"/>
                  <a:pt x="214646" y="0"/>
                  <a:pt x="47942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35" name="Picture Placeholder 34">
            <a:extLst>
              <a:ext uri="{FF2B5EF4-FFF2-40B4-BE49-F238E27FC236}">
                <a16:creationId xmlns:a16="http://schemas.microsoft.com/office/drawing/2014/main" id="{46794171-3AA5-49D7-8263-BFF9EBF5313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025832" y="3652864"/>
            <a:ext cx="958850" cy="958850"/>
          </a:xfrm>
          <a:custGeom>
            <a:avLst/>
            <a:gdLst>
              <a:gd name="connsiteX0" fmla="*/ 479425 w 958850"/>
              <a:gd name="connsiteY0" fmla="*/ 0 h 958850"/>
              <a:gd name="connsiteX1" fmla="*/ 958850 w 958850"/>
              <a:gd name="connsiteY1" fmla="*/ 479425 h 958850"/>
              <a:gd name="connsiteX2" fmla="*/ 479425 w 958850"/>
              <a:gd name="connsiteY2" fmla="*/ 958850 h 958850"/>
              <a:gd name="connsiteX3" fmla="*/ 0 w 958850"/>
              <a:gd name="connsiteY3" fmla="*/ 479425 h 958850"/>
              <a:gd name="connsiteX4" fmla="*/ 479425 w 958850"/>
              <a:gd name="connsiteY4" fmla="*/ 0 h 958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8850" h="958850">
                <a:moveTo>
                  <a:pt x="479425" y="0"/>
                </a:moveTo>
                <a:cubicBezTo>
                  <a:pt x="744204" y="0"/>
                  <a:pt x="958850" y="214646"/>
                  <a:pt x="958850" y="479425"/>
                </a:cubicBezTo>
                <a:cubicBezTo>
                  <a:pt x="958850" y="744204"/>
                  <a:pt x="744204" y="958850"/>
                  <a:pt x="479425" y="958850"/>
                </a:cubicBezTo>
                <a:cubicBezTo>
                  <a:pt x="214646" y="958850"/>
                  <a:pt x="0" y="744204"/>
                  <a:pt x="0" y="479425"/>
                </a:cubicBezTo>
                <a:cubicBezTo>
                  <a:pt x="0" y="214646"/>
                  <a:pt x="214646" y="0"/>
                  <a:pt x="47942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6208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4_Full Image without Header &amp;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3D236E0C-7617-4EC7-AC22-DE997F98326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621992" y="2434358"/>
            <a:ext cx="2118592" cy="2118592"/>
          </a:xfrm>
          <a:custGeom>
            <a:avLst/>
            <a:gdLst>
              <a:gd name="connsiteX0" fmla="*/ 1059297 w 2118592"/>
              <a:gd name="connsiteY0" fmla="*/ 0 h 2118592"/>
              <a:gd name="connsiteX1" fmla="*/ 1059297 w 2118592"/>
              <a:gd name="connsiteY1" fmla="*/ 1059296 h 2118592"/>
              <a:gd name="connsiteX2" fmla="*/ 2118592 w 2118592"/>
              <a:gd name="connsiteY2" fmla="*/ 1059296 h 2118592"/>
              <a:gd name="connsiteX3" fmla="*/ 1059296 w 2118592"/>
              <a:gd name="connsiteY3" fmla="*/ 2118592 h 2118592"/>
              <a:gd name="connsiteX4" fmla="*/ 0 w 2118592"/>
              <a:gd name="connsiteY4" fmla="*/ 1059296 h 2118592"/>
              <a:gd name="connsiteX5" fmla="*/ 1 w 2118592"/>
              <a:gd name="connsiteY5" fmla="*/ 1059296 h 2118592"/>
              <a:gd name="connsiteX6" fmla="*/ 1059297 w 2118592"/>
              <a:gd name="connsiteY6" fmla="*/ 0 h 2118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18592" h="2118592">
                <a:moveTo>
                  <a:pt x="1059297" y="0"/>
                </a:moveTo>
                <a:lnTo>
                  <a:pt x="1059297" y="1059296"/>
                </a:lnTo>
                <a:lnTo>
                  <a:pt x="2118592" y="1059296"/>
                </a:lnTo>
                <a:cubicBezTo>
                  <a:pt x="2118592" y="1644329"/>
                  <a:pt x="1644329" y="2118592"/>
                  <a:pt x="1059296" y="2118592"/>
                </a:cubicBezTo>
                <a:cubicBezTo>
                  <a:pt x="474263" y="2118592"/>
                  <a:pt x="0" y="1644329"/>
                  <a:pt x="0" y="1059296"/>
                </a:cubicBezTo>
                <a:lnTo>
                  <a:pt x="1" y="1059296"/>
                </a:lnTo>
                <a:cubicBezTo>
                  <a:pt x="1" y="474263"/>
                  <a:pt x="474264" y="0"/>
                  <a:pt x="105929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0812B925-1EC3-4423-AC0C-30297E137F9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036704" y="2434358"/>
            <a:ext cx="2118592" cy="2118592"/>
          </a:xfrm>
          <a:custGeom>
            <a:avLst/>
            <a:gdLst>
              <a:gd name="connsiteX0" fmla="*/ 1059297 w 2118592"/>
              <a:gd name="connsiteY0" fmla="*/ 0 h 2118592"/>
              <a:gd name="connsiteX1" fmla="*/ 1059297 w 2118592"/>
              <a:gd name="connsiteY1" fmla="*/ 1059296 h 2118592"/>
              <a:gd name="connsiteX2" fmla="*/ 2118592 w 2118592"/>
              <a:gd name="connsiteY2" fmla="*/ 1059296 h 2118592"/>
              <a:gd name="connsiteX3" fmla="*/ 1059296 w 2118592"/>
              <a:gd name="connsiteY3" fmla="*/ 2118592 h 2118592"/>
              <a:gd name="connsiteX4" fmla="*/ 0 w 2118592"/>
              <a:gd name="connsiteY4" fmla="*/ 1059296 h 2118592"/>
              <a:gd name="connsiteX5" fmla="*/ 1 w 2118592"/>
              <a:gd name="connsiteY5" fmla="*/ 1059296 h 2118592"/>
              <a:gd name="connsiteX6" fmla="*/ 1059297 w 2118592"/>
              <a:gd name="connsiteY6" fmla="*/ 0 h 2118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18592" h="2118592">
                <a:moveTo>
                  <a:pt x="1059297" y="0"/>
                </a:moveTo>
                <a:lnTo>
                  <a:pt x="1059297" y="1059296"/>
                </a:lnTo>
                <a:lnTo>
                  <a:pt x="2118592" y="1059296"/>
                </a:lnTo>
                <a:cubicBezTo>
                  <a:pt x="2118592" y="1644329"/>
                  <a:pt x="1644329" y="2118592"/>
                  <a:pt x="1059296" y="2118592"/>
                </a:cubicBezTo>
                <a:cubicBezTo>
                  <a:pt x="474263" y="2118592"/>
                  <a:pt x="0" y="1644329"/>
                  <a:pt x="0" y="1059296"/>
                </a:cubicBezTo>
                <a:lnTo>
                  <a:pt x="1" y="1059296"/>
                </a:lnTo>
                <a:cubicBezTo>
                  <a:pt x="1" y="474263"/>
                  <a:pt x="474264" y="0"/>
                  <a:pt x="105929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DF5B26D7-AE31-4C90-9B54-BD0F377B71B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451416" y="2434357"/>
            <a:ext cx="2118592" cy="2118592"/>
          </a:xfrm>
          <a:custGeom>
            <a:avLst/>
            <a:gdLst>
              <a:gd name="connsiteX0" fmla="*/ 1059297 w 2118592"/>
              <a:gd name="connsiteY0" fmla="*/ 0 h 2118592"/>
              <a:gd name="connsiteX1" fmla="*/ 1059297 w 2118592"/>
              <a:gd name="connsiteY1" fmla="*/ 1059296 h 2118592"/>
              <a:gd name="connsiteX2" fmla="*/ 2118592 w 2118592"/>
              <a:gd name="connsiteY2" fmla="*/ 1059296 h 2118592"/>
              <a:gd name="connsiteX3" fmla="*/ 1059296 w 2118592"/>
              <a:gd name="connsiteY3" fmla="*/ 2118592 h 2118592"/>
              <a:gd name="connsiteX4" fmla="*/ 0 w 2118592"/>
              <a:gd name="connsiteY4" fmla="*/ 1059296 h 2118592"/>
              <a:gd name="connsiteX5" fmla="*/ 1 w 2118592"/>
              <a:gd name="connsiteY5" fmla="*/ 1059296 h 2118592"/>
              <a:gd name="connsiteX6" fmla="*/ 1059297 w 2118592"/>
              <a:gd name="connsiteY6" fmla="*/ 0 h 2118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18592" h="2118592">
                <a:moveTo>
                  <a:pt x="1059297" y="0"/>
                </a:moveTo>
                <a:lnTo>
                  <a:pt x="1059297" y="1059296"/>
                </a:lnTo>
                <a:lnTo>
                  <a:pt x="2118592" y="1059296"/>
                </a:lnTo>
                <a:cubicBezTo>
                  <a:pt x="2118592" y="1644329"/>
                  <a:pt x="1644329" y="2118592"/>
                  <a:pt x="1059296" y="2118592"/>
                </a:cubicBezTo>
                <a:cubicBezTo>
                  <a:pt x="474263" y="2118592"/>
                  <a:pt x="0" y="1644329"/>
                  <a:pt x="0" y="1059296"/>
                </a:cubicBezTo>
                <a:lnTo>
                  <a:pt x="1" y="1059296"/>
                </a:lnTo>
                <a:cubicBezTo>
                  <a:pt x="1" y="474263"/>
                  <a:pt x="474264" y="0"/>
                  <a:pt x="105929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6" name="Title 6">
            <a:extLst>
              <a:ext uri="{FF2B5EF4-FFF2-40B4-BE49-F238E27FC236}">
                <a16:creationId xmlns:a16="http://schemas.microsoft.com/office/drawing/2014/main" id="{7D51D9D6-BC12-4B96-BA06-9AD27B4C1D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527905"/>
            <a:ext cx="10922000" cy="502749"/>
          </a:xfrm>
        </p:spPr>
        <p:txBody>
          <a:bodyPr/>
          <a:lstStyle>
            <a:lvl1pPr>
              <a:defRPr sz="2800">
                <a:latin typeface="Raleway Black" panose="020B0A03030101060003" pitchFamily="34" charset="0"/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7495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5_Full Image without Header &amp;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5957FC9A-AA16-47E4-B408-6C0806E3D44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19124" y="1351335"/>
            <a:ext cx="1220156" cy="1220156"/>
          </a:xfrm>
          <a:custGeom>
            <a:avLst/>
            <a:gdLst>
              <a:gd name="connsiteX0" fmla="*/ 0 w 1220156"/>
              <a:gd name="connsiteY0" fmla="*/ 0 h 1220156"/>
              <a:gd name="connsiteX1" fmla="*/ 1220156 w 1220156"/>
              <a:gd name="connsiteY1" fmla="*/ 0 h 1220156"/>
              <a:gd name="connsiteX2" fmla="*/ 1220156 w 1220156"/>
              <a:gd name="connsiteY2" fmla="*/ 1220156 h 1220156"/>
              <a:gd name="connsiteX3" fmla="*/ 0 w 1220156"/>
              <a:gd name="connsiteY3" fmla="*/ 1220156 h 1220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0156" h="1220156">
                <a:moveTo>
                  <a:pt x="0" y="0"/>
                </a:moveTo>
                <a:lnTo>
                  <a:pt x="1220156" y="0"/>
                </a:lnTo>
                <a:lnTo>
                  <a:pt x="1220156" y="1220156"/>
                </a:lnTo>
                <a:lnTo>
                  <a:pt x="0" y="122015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2ACBE59A-B3A7-4934-9DD4-9DB5D063A74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662209" y="1351335"/>
            <a:ext cx="1220156" cy="1220156"/>
          </a:xfrm>
          <a:custGeom>
            <a:avLst/>
            <a:gdLst>
              <a:gd name="connsiteX0" fmla="*/ 0 w 1220156"/>
              <a:gd name="connsiteY0" fmla="*/ 0 h 1220156"/>
              <a:gd name="connsiteX1" fmla="*/ 1220156 w 1220156"/>
              <a:gd name="connsiteY1" fmla="*/ 0 h 1220156"/>
              <a:gd name="connsiteX2" fmla="*/ 1220156 w 1220156"/>
              <a:gd name="connsiteY2" fmla="*/ 1220156 h 1220156"/>
              <a:gd name="connsiteX3" fmla="*/ 0 w 1220156"/>
              <a:gd name="connsiteY3" fmla="*/ 1220156 h 1220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0156" h="1220156">
                <a:moveTo>
                  <a:pt x="0" y="0"/>
                </a:moveTo>
                <a:lnTo>
                  <a:pt x="1220156" y="0"/>
                </a:lnTo>
                <a:lnTo>
                  <a:pt x="1220156" y="1220156"/>
                </a:lnTo>
                <a:lnTo>
                  <a:pt x="0" y="122015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F8C7210D-E2C3-4151-B2B5-D7E1125B3C6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000148" y="1351335"/>
            <a:ext cx="1220156" cy="1220156"/>
          </a:xfrm>
          <a:custGeom>
            <a:avLst/>
            <a:gdLst>
              <a:gd name="connsiteX0" fmla="*/ 0 w 1220156"/>
              <a:gd name="connsiteY0" fmla="*/ 0 h 1220156"/>
              <a:gd name="connsiteX1" fmla="*/ 1220156 w 1220156"/>
              <a:gd name="connsiteY1" fmla="*/ 0 h 1220156"/>
              <a:gd name="connsiteX2" fmla="*/ 1220156 w 1220156"/>
              <a:gd name="connsiteY2" fmla="*/ 1220156 h 1220156"/>
              <a:gd name="connsiteX3" fmla="*/ 0 w 1220156"/>
              <a:gd name="connsiteY3" fmla="*/ 1220156 h 1220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0156" h="1220156">
                <a:moveTo>
                  <a:pt x="0" y="0"/>
                </a:moveTo>
                <a:lnTo>
                  <a:pt x="1220156" y="0"/>
                </a:lnTo>
                <a:lnTo>
                  <a:pt x="1220156" y="1220156"/>
                </a:lnTo>
                <a:lnTo>
                  <a:pt x="0" y="122015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465696F3-D2E9-4EAC-A548-DDF785824FF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352720" y="4207152"/>
            <a:ext cx="1220156" cy="1220156"/>
          </a:xfrm>
          <a:custGeom>
            <a:avLst/>
            <a:gdLst>
              <a:gd name="connsiteX0" fmla="*/ 0 w 1220156"/>
              <a:gd name="connsiteY0" fmla="*/ 0 h 1220156"/>
              <a:gd name="connsiteX1" fmla="*/ 1220156 w 1220156"/>
              <a:gd name="connsiteY1" fmla="*/ 0 h 1220156"/>
              <a:gd name="connsiteX2" fmla="*/ 1220156 w 1220156"/>
              <a:gd name="connsiteY2" fmla="*/ 1220156 h 1220156"/>
              <a:gd name="connsiteX3" fmla="*/ 0 w 1220156"/>
              <a:gd name="connsiteY3" fmla="*/ 1220156 h 1220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0156" h="1220156">
                <a:moveTo>
                  <a:pt x="0" y="0"/>
                </a:moveTo>
                <a:lnTo>
                  <a:pt x="1220156" y="0"/>
                </a:lnTo>
                <a:lnTo>
                  <a:pt x="1220156" y="1220156"/>
                </a:lnTo>
                <a:lnTo>
                  <a:pt x="0" y="122015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8F70149C-3D3E-4F3C-B4CE-273BBB1014E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309637" y="4207152"/>
            <a:ext cx="1220156" cy="1220156"/>
          </a:xfrm>
          <a:custGeom>
            <a:avLst/>
            <a:gdLst>
              <a:gd name="connsiteX0" fmla="*/ 0 w 1220156"/>
              <a:gd name="connsiteY0" fmla="*/ 0 h 1220156"/>
              <a:gd name="connsiteX1" fmla="*/ 1220156 w 1220156"/>
              <a:gd name="connsiteY1" fmla="*/ 0 h 1220156"/>
              <a:gd name="connsiteX2" fmla="*/ 1220156 w 1220156"/>
              <a:gd name="connsiteY2" fmla="*/ 1220156 h 1220156"/>
              <a:gd name="connsiteX3" fmla="*/ 0 w 1220156"/>
              <a:gd name="connsiteY3" fmla="*/ 1220156 h 1220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0156" h="1220156">
                <a:moveTo>
                  <a:pt x="0" y="0"/>
                </a:moveTo>
                <a:lnTo>
                  <a:pt x="1220156" y="0"/>
                </a:lnTo>
                <a:lnTo>
                  <a:pt x="1220156" y="1220156"/>
                </a:lnTo>
                <a:lnTo>
                  <a:pt x="0" y="122015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67168A71-9EC0-4872-A60D-00D1914A4E5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971698" y="4207152"/>
            <a:ext cx="1220156" cy="1220156"/>
          </a:xfrm>
          <a:custGeom>
            <a:avLst/>
            <a:gdLst>
              <a:gd name="connsiteX0" fmla="*/ 0 w 1220156"/>
              <a:gd name="connsiteY0" fmla="*/ 0 h 1220156"/>
              <a:gd name="connsiteX1" fmla="*/ 1220156 w 1220156"/>
              <a:gd name="connsiteY1" fmla="*/ 0 h 1220156"/>
              <a:gd name="connsiteX2" fmla="*/ 1220156 w 1220156"/>
              <a:gd name="connsiteY2" fmla="*/ 1220156 h 1220156"/>
              <a:gd name="connsiteX3" fmla="*/ 0 w 1220156"/>
              <a:gd name="connsiteY3" fmla="*/ 1220156 h 1220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0156" h="1220156">
                <a:moveTo>
                  <a:pt x="0" y="0"/>
                </a:moveTo>
                <a:lnTo>
                  <a:pt x="1220156" y="0"/>
                </a:lnTo>
                <a:lnTo>
                  <a:pt x="1220156" y="1220156"/>
                </a:lnTo>
                <a:lnTo>
                  <a:pt x="0" y="122015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8378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6_Full Image without Header &amp;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D22AB351-89D9-41FD-BE0A-79898C4CF59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543050" y="1981201"/>
            <a:ext cx="2514600" cy="2838448"/>
          </a:xfrm>
          <a:custGeom>
            <a:avLst/>
            <a:gdLst>
              <a:gd name="connsiteX0" fmla="*/ 0 w 2514600"/>
              <a:gd name="connsiteY0" fmla="*/ 0 h 2838448"/>
              <a:gd name="connsiteX1" fmla="*/ 2514600 w 2514600"/>
              <a:gd name="connsiteY1" fmla="*/ 0 h 2838448"/>
              <a:gd name="connsiteX2" fmla="*/ 2514600 w 2514600"/>
              <a:gd name="connsiteY2" fmla="*/ 2838448 h 2838448"/>
              <a:gd name="connsiteX3" fmla="*/ 0 w 2514600"/>
              <a:gd name="connsiteY3" fmla="*/ 2838448 h 283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14600" h="2838448">
                <a:moveTo>
                  <a:pt x="0" y="0"/>
                </a:moveTo>
                <a:lnTo>
                  <a:pt x="2514600" y="0"/>
                </a:lnTo>
                <a:lnTo>
                  <a:pt x="2514600" y="2838448"/>
                </a:lnTo>
                <a:lnTo>
                  <a:pt x="0" y="283844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6A31A061-E594-4303-8947-1FE298DB73E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838700" y="1981201"/>
            <a:ext cx="2514600" cy="2838448"/>
          </a:xfrm>
          <a:custGeom>
            <a:avLst/>
            <a:gdLst>
              <a:gd name="connsiteX0" fmla="*/ 0 w 2514600"/>
              <a:gd name="connsiteY0" fmla="*/ 0 h 2838448"/>
              <a:gd name="connsiteX1" fmla="*/ 2514600 w 2514600"/>
              <a:gd name="connsiteY1" fmla="*/ 0 h 2838448"/>
              <a:gd name="connsiteX2" fmla="*/ 2514600 w 2514600"/>
              <a:gd name="connsiteY2" fmla="*/ 2838448 h 2838448"/>
              <a:gd name="connsiteX3" fmla="*/ 0 w 2514600"/>
              <a:gd name="connsiteY3" fmla="*/ 2838448 h 283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14600" h="2838448">
                <a:moveTo>
                  <a:pt x="0" y="0"/>
                </a:moveTo>
                <a:lnTo>
                  <a:pt x="2514600" y="0"/>
                </a:lnTo>
                <a:lnTo>
                  <a:pt x="2514600" y="2838448"/>
                </a:lnTo>
                <a:lnTo>
                  <a:pt x="0" y="283844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BFBD9399-EC49-499E-8104-13954C4E065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34350" y="1981201"/>
            <a:ext cx="2514600" cy="2838448"/>
          </a:xfrm>
          <a:custGeom>
            <a:avLst/>
            <a:gdLst>
              <a:gd name="connsiteX0" fmla="*/ 0 w 2514600"/>
              <a:gd name="connsiteY0" fmla="*/ 0 h 2838448"/>
              <a:gd name="connsiteX1" fmla="*/ 2514600 w 2514600"/>
              <a:gd name="connsiteY1" fmla="*/ 0 h 2838448"/>
              <a:gd name="connsiteX2" fmla="*/ 2514600 w 2514600"/>
              <a:gd name="connsiteY2" fmla="*/ 2838448 h 2838448"/>
              <a:gd name="connsiteX3" fmla="*/ 0 w 2514600"/>
              <a:gd name="connsiteY3" fmla="*/ 2838448 h 283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14600" h="2838448">
                <a:moveTo>
                  <a:pt x="0" y="0"/>
                </a:moveTo>
                <a:lnTo>
                  <a:pt x="2514600" y="0"/>
                </a:lnTo>
                <a:lnTo>
                  <a:pt x="2514600" y="2838448"/>
                </a:lnTo>
                <a:lnTo>
                  <a:pt x="0" y="283844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8" name="Title 6">
            <a:extLst>
              <a:ext uri="{FF2B5EF4-FFF2-40B4-BE49-F238E27FC236}">
                <a16:creationId xmlns:a16="http://schemas.microsoft.com/office/drawing/2014/main" id="{1E505BDE-F800-4788-842C-D6CD34F9D4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527905"/>
            <a:ext cx="10922000" cy="502749"/>
          </a:xfrm>
        </p:spPr>
        <p:txBody>
          <a:bodyPr/>
          <a:lstStyle>
            <a:lvl1pPr>
              <a:defRPr sz="2800">
                <a:latin typeface="Raleway Black" panose="020B0A03030101060003" pitchFamily="34" charset="0"/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34854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7_Full Image without Header &amp;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2883DBF-6567-42B0-88DE-B99AD13884C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511300" y="2149088"/>
            <a:ext cx="2866860" cy="2866859"/>
          </a:xfrm>
          <a:custGeom>
            <a:avLst/>
            <a:gdLst>
              <a:gd name="connsiteX0" fmla="*/ 0 w 2866860"/>
              <a:gd name="connsiteY0" fmla="*/ 0 h 2866859"/>
              <a:gd name="connsiteX1" fmla="*/ 2866860 w 2866860"/>
              <a:gd name="connsiteY1" fmla="*/ 0 h 2866859"/>
              <a:gd name="connsiteX2" fmla="*/ 2866860 w 2866860"/>
              <a:gd name="connsiteY2" fmla="*/ 2866859 h 2866859"/>
              <a:gd name="connsiteX3" fmla="*/ 0 w 2866860"/>
              <a:gd name="connsiteY3" fmla="*/ 2866859 h 2866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66860" h="2866859">
                <a:moveTo>
                  <a:pt x="0" y="0"/>
                </a:moveTo>
                <a:lnTo>
                  <a:pt x="2866860" y="0"/>
                </a:lnTo>
                <a:lnTo>
                  <a:pt x="2866860" y="2866859"/>
                </a:lnTo>
                <a:lnTo>
                  <a:pt x="0" y="286685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845003C3-01D5-4B67-A088-DF7FCDC9DCF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378161" y="1864677"/>
            <a:ext cx="3435681" cy="3435680"/>
          </a:xfrm>
          <a:custGeom>
            <a:avLst/>
            <a:gdLst>
              <a:gd name="connsiteX0" fmla="*/ 0 w 3435681"/>
              <a:gd name="connsiteY0" fmla="*/ 0 h 3435680"/>
              <a:gd name="connsiteX1" fmla="*/ 3435681 w 3435681"/>
              <a:gd name="connsiteY1" fmla="*/ 0 h 3435680"/>
              <a:gd name="connsiteX2" fmla="*/ 3435681 w 3435681"/>
              <a:gd name="connsiteY2" fmla="*/ 3435680 h 3435680"/>
              <a:gd name="connsiteX3" fmla="*/ 0 w 3435681"/>
              <a:gd name="connsiteY3" fmla="*/ 3435680 h 3435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5681" h="3435680">
                <a:moveTo>
                  <a:pt x="0" y="0"/>
                </a:moveTo>
                <a:lnTo>
                  <a:pt x="3435681" y="0"/>
                </a:lnTo>
                <a:lnTo>
                  <a:pt x="3435681" y="3435680"/>
                </a:lnTo>
                <a:lnTo>
                  <a:pt x="0" y="343568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6135E3B1-08F4-4996-A893-193073A4D00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813840" y="2149088"/>
            <a:ext cx="2866860" cy="2866859"/>
          </a:xfrm>
          <a:custGeom>
            <a:avLst/>
            <a:gdLst>
              <a:gd name="connsiteX0" fmla="*/ 0 w 2866860"/>
              <a:gd name="connsiteY0" fmla="*/ 0 h 2866859"/>
              <a:gd name="connsiteX1" fmla="*/ 2866860 w 2866860"/>
              <a:gd name="connsiteY1" fmla="*/ 0 h 2866859"/>
              <a:gd name="connsiteX2" fmla="*/ 2866860 w 2866860"/>
              <a:gd name="connsiteY2" fmla="*/ 2866859 h 2866859"/>
              <a:gd name="connsiteX3" fmla="*/ 0 w 2866860"/>
              <a:gd name="connsiteY3" fmla="*/ 2866859 h 2866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66860" h="2866859">
                <a:moveTo>
                  <a:pt x="0" y="0"/>
                </a:moveTo>
                <a:lnTo>
                  <a:pt x="2866860" y="0"/>
                </a:lnTo>
                <a:lnTo>
                  <a:pt x="2866860" y="2866859"/>
                </a:lnTo>
                <a:lnTo>
                  <a:pt x="0" y="286685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8" name="Title 6">
            <a:extLst>
              <a:ext uri="{FF2B5EF4-FFF2-40B4-BE49-F238E27FC236}">
                <a16:creationId xmlns:a16="http://schemas.microsoft.com/office/drawing/2014/main" id="{1E505BDE-F800-4788-842C-D6CD34F9D4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527905"/>
            <a:ext cx="10922000" cy="502749"/>
          </a:xfrm>
        </p:spPr>
        <p:txBody>
          <a:bodyPr/>
          <a:lstStyle>
            <a:lvl1pPr>
              <a:defRPr sz="2800">
                <a:latin typeface="Raleway Black" panose="020B0A03030101060003" pitchFamily="34" charset="0"/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48905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8_Full Image without Header &amp;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5C8292F0-90B3-478C-975C-D8A8599CEFF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495422" y="1967084"/>
            <a:ext cx="1743078" cy="1743078"/>
          </a:xfrm>
          <a:custGeom>
            <a:avLst/>
            <a:gdLst>
              <a:gd name="connsiteX0" fmla="*/ 871539 w 1743078"/>
              <a:gd name="connsiteY0" fmla="*/ 0 h 1743078"/>
              <a:gd name="connsiteX1" fmla="*/ 1743078 w 1743078"/>
              <a:gd name="connsiteY1" fmla="*/ 871539 h 1743078"/>
              <a:gd name="connsiteX2" fmla="*/ 871539 w 1743078"/>
              <a:gd name="connsiteY2" fmla="*/ 1743078 h 1743078"/>
              <a:gd name="connsiteX3" fmla="*/ 0 w 1743078"/>
              <a:gd name="connsiteY3" fmla="*/ 871539 h 1743078"/>
              <a:gd name="connsiteX4" fmla="*/ 871539 w 1743078"/>
              <a:gd name="connsiteY4" fmla="*/ 0 h 1743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43078" h="1743078">
                <a:moveTo>
                  <a:pt x="871539" y="0"/>
                </a:moveTo>
                <a:cubicBezTo>
                  <a:pt x="1352877" y="0"/>
                  <a:pt x="1743078" y="390201"/>
                  <a:pt x="1743078" y="871539"/>
                </a:cubicBezTo>
                <a:cubicBezTo>
                  <a:pt x="1743078" y="1352877"/>
                  <a:pt x="1352877" y="1743078"/>
                  <a:pt x="871539" y="1743078"/>
                </a:cubicBezTo>
                <a:cubicBezTo>
                  <a:pt x="390201" y="1743078"/>
                  <a:pt x="0" y="1352877"/>
                  <a:pt x="0" y="871539"/>
                </a:cubicBezTo>
                <a:cubicBezTo>
                  <a:pt x="0" y="390201"/>
                  <a:pt x="390201" y="0"/>
                  <a:pt x="87153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0CC667BF-B882-4AFA-AE10-2B3A838BE3E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224460" y="1967084"/>
            <a:ext cx="1743078" cy="1743078"/>
          </a:xfrm>
          <a:custGeom>
            <a:avLst/>
            <a:gdLst>
              <a:gd name="connsiteX0" fmla="*/ 871539 w 1743078"/>
              <a:gd name="connsiteY0" fmla="*/ 0 h 1743078"/>
              <a:gd name="connsiteX1" fmla="*/ 1743078 w 1743078"/>
              <a:gd name="connsiteY1" fmla="*/ 871539 h 1743078"/>
              <a:gd name="connsiteX2" fmla="*/ 871539 w 1743078"/>
              <a:gd name="connsiteY2" fmla="*/ 1743078 h 1743078"/>
              <a:gd name="connsiteX3" fmla="*/ 0 w 1743078"/>
              <a:gd name="connsiteY3" fmla="*/ 871539 h 1743078"/>
              <a:gd name="connsiteX4" fmla="*/ 871539 w 1743078"/>
              <a:gd name="connsiteY4" fmla="*/ 0 h 1743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43078" h="1743078">
                <a:moveTo>
                  <a:pt x="871539" y="0"/>
                </a:moveTo>
                <a:cubicBezTo>
                  <a:pt x="1352877" y="0"/>
                  <a:pt x="1743078" y="390201"/>
                  <a:pt x="1743078" y="871539"/>
                </a:cubicBezTo>
                <a:cubicBezTo>
                  <a:pt x="1743078" y="1352877"/>
                  <a:pt x="1352877" y="1743078"/>
                  <a:pt x="871539" y="1743078"/>
                </a:cubicBezTo>
                <a:cubicBezTo>
                  <a:pt x="390201" y="1743078"/>
                  <a:pt x="0" y="1352877"/>
                  <a:pt x="0" y="871539"/>
                </a:cubicBezTo>
                <a:cubicBezTo>
                  <a:pt x="0" y="390201"/>
                  <a:pt x="390201" y="0"/>
                  <a:pt x="87153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C3A6C4F8-8575-4A4B-B2A4-F4DD4812706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953500" y="1967084"/>
            <a:ext cx="1743078" cy="1743078"/>
          </a:xfrm>
          <a:custGeom>
            <a:avLst/>
            <a:gdLst>
              <a:gd name="connsiteX0" fmla="*/ 871539 w 1743078"/>
              <a:gd name="connsiteY0" fmla="*/ 0 h 1743078"/>
              <a:gd name="connsiteX1" fmla="*/ 1743078 w 1743078"/>
              <a:gd name="connsiteY1" fmla="*/ 871539 h 1743078"/>
              <a:gd name="connsiteX2" fmla="*/ 871539 w 1743078"/>
              <a:gd name="connsiteY2" fmla="*/ 1743078 h 1743078"/>
              <a:gd name="connsiteX3" fmla="*/ 0 w 1743078"/>
              <a:gd name="connsiteY3" fmla="*/ 871539 h 1743078"/>
              <a:gd name="connsiteX4" fmla="*/ 871539 w 1743078"/>
              <a:gd name="connsiteY4" fmla="*/ 0 h 1743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43078" h="1743078">
                <a:moveTo>
                  <a:pt x="871539" y="0"/>
                </a:moveTo>
                <a:cubicBezTo>
                  <a:pt x="1352877" y="0"/>
                  <a:pt x="1743078" y="390201"/>
                  <a:pt x="1743078" y="871539"/>
                </a:cubicBezTo>
                <a:cubicBezTo>
                  <a:pt x="1743078" y="1352877"/>
                  <a:pt x="1352877" y="1743078"/>
                  <a:pt x="871539" y="1743078"/>
                </a:cubicBezTo>
                <a:cubicBezTo>
                  <a:pt x="390201" y="1743078"/>
                  <a:pt x="0" y="1352877"/>
                  <a:pt x="0" y="871539"/>
                </a:cubicBezTo>
                <a:cubicBezTo>
                  <a:pt x="0" y="390201"/>
                  <a:pt x="390201" y="0"/>
                  <a:pt x="87153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8" name="Title 6">
            <a:extLst>
              <a:ext uri="{FF2B5EF4-FFF2-40B4-BE49-F238E27FC236}">
                <a16:creationId xmlns:a16="http://schemas.microsoft.com/office/drawing/2014/main" id="{1E505BDE-F800-4788-842C-D6CD34F9D4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527905"/>
            <a:ext cx="10922000" cy="502749"/>
          </a:xfrm>
        </p:spPr>
        <p:txBody>
          <a:bodyPr/>
          <a:lstStyle>
            <a:lvl1pPr>
              <a:defRPr sz="2800">
                <a:latin typeface="Raleway Black" panose="020B0A03030101060003" pitchFamily="34" charset="0"/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31945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9_Full Image without Header &amp;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8487B39B-7F13-4423-A31A-5520362BB39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19125" y="619125"/>
            <a:ext cx="1666876" cy="1666876"/>
          </a:xfrm>
          <a:custGeom>
            <a:avLst/>
            <a:gdLst>
              <a:gd name="connsiteX0" fmla="*/ 833438 w 1666876"/>
              <a:gd name="connsiteY0" fmla="*/ 0 h 1666876"/>
              <a:gd name="connsiteX1" fmla="*/ 1666876 w 1666876"/>
              <a:gd name="connsiteY1" fmla="*/ 833438 h 1666876"/>
              <a:gd name="connsiteX2" fmla="*/ 833438 w 1666876"/>
              <a:gd name="connsiteY2" fmla="*/ 1666876 h 1666876"/>
              <a:gd name="connsiteX3" fmla="*/ 0 w 1666876"/>
              <a:gd name="connsiteY3" fmla="*/ 833438 h 1666876"/>
              <a:gd name="connsiteX4" fmla="*/ 833438 w 1666876"/>
              <a:gd name="connsiteY4" fmla="*/ 0 h 1666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66876" h="1666876">
                <a:moveTo>
                  <a:pt x="833438" y="0"/>
                </a:moveTo>
                <a:cubicBezTo>
                  <a:pt x="1293733" y="0"/>
                  <a:pt x="1666876" y="373143"/>
                  <a:pt x="1666876" y="833438"/>
                </a:cubicBezTo>
                <a:cubicBezTo>
                  <a:pt x="1666876" y="1293733"/>
                  <a:pt x="1293733" y="1666876"/>
                  <a:pt x="833438" y="1666876"/>
                </a:cubicBezTo>
                <a:cubicBezTo>
                  <a:pt x="373143" y="1666876"/>
                  <a:pt x="0" y="1293733"/>
                  <a:pt x="0" y="833438"/>
                </a:cubicBezTo>
                <a:cubicBezTo>
                  <a:pt x="0" y="373143"/>
                  <a:pt x="373143" y="0"/>
                  <a:pt x="83343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3DFD7C1D-E839-4331-B082-BF054D9D674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714750" y="619125"/>
            <a:ext cx="1666876" cy="1666876"/>
          </a:xfrm>
          <a:custGeom>
            <a:avLst/>
            <a:gdLst>
              <a:gd name="connsiteX0" fmla="*/ 833438 w 1666876"/>
              <a:gd name="connsiteY0" fmla="*/ 0 h 1666876"/>
              <a:gd name="connsiteX1" fmla="*/ 1666876 w 1666876"/>
              <a:gd name="connsiteY1" fmla="*/ 833438 h 1666876"/>
              <a:gd name="connsiteX2" fmla="*/ 833438 w 1666876"/>
              <a:gd name="connsiteY2" fmla="*/ 1666876 h 1666876"/>
              <a:gd name="connsiteX3" fmla="*/ 0 w 1666876"/>
              <a:gd name="connsiteY3" fmla="*/ 833438 h 1666876"/>
              <a:gd name="connsiteX4" fmla="*/ 833438 w 1666876"/>
              <a:gd name="connsiteY4" fmla="*/ 0 h 1666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66876" h="1666876">
                <a:moveTo>
                  <a:pt x="833438" y="0"/>
                </a:moveTo>
                <a:cubicBezTo>
                  <a:pt x="1293733" y="0"/>
                  <a:pt x="1666876" y="373143"/>
                  <a:pt x="1666876" y="833438"/>
                </a:cubicBezTo>
                <a:cubicBezTo>
                  <a:pt x="1666876" y="1293733"/>
                  <a:pt x="1293733" y="1666876"/>
                  <a:pt x="833438" y="1666876"/>
                </a:cubicBezTo>
                <a:cubicBezTo>
                  <a:pt x="373143" y="1666876"/>
                  <a:pt x="0" y="1293733"/>
                  <a:pt x="0" y="833438"/>
                </a:cubicBezTo>
                <a:cubicBezTo>
                  <a:pt x="0" y="373143"/>
                  <a:pt x="373143" y="0"/>
                  <a:pt x="83343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456D7E63-7174-4D3E-8517-572C12FD4C7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810375" y="619125"/>
            <a:ext cx="1666876" cy="1666876"/>
          </a:xfrm>
          <a:custGeom>
            <a:avLst/>
            <a:gdLst>
              <a:gd name="connsiteX0" fmla="*/ 833438 w 1666876"/>
              <a:gd name="connsiteY0" fmla="*/ 0 h 1666876"/>
              <a:gd name="connsiteX1" fmla="*/ 1666876 w 1666876"/>
              <a:gd name="connsiteY1" fmla="*/ 833438 h 1666876"/>
              <a:gd name="connsiteX2" fmla="*/ 833438 w 1666876"/>
              <a:gd name="connsiteY2" fmla="*/ 1666876 h 1666876"/>
              <a:gd name="connsiteX3" fmla="*/ 0 w 1666876"/>
              <a:gd name="connsiteY3" fmla="*/ 833438 h 1666876"/>
              <a:gd name="connsiteX4" fmla="*/ 833438 w 1666876"/>
              <a:gd name="connsiteY4" fmla="*/ 0 h 1666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66876" h="1666876">
                <a:moveTo>
                  <a:pt x="833438" y="0"/>
                </a:moveTo>
                <a:cubicBezTo>
                  <a:pt x="1293733" y="0"/>
                  <a:pt x="1666876" y="373143"/>
                  <a:pt x="1666876" y="833438"/>
                </a:cubicBezTo>
                <a:cubicBezTo>
                  <a:pt x="1666876" y="1293733"/>
                  <a:pt x="1293733" y="1666876"/>
                  <a:pt x="833438" y="1666876"/>
                </a:cubicBezTo>
                <a:cubicBezTo>
                  <a:pt x="373143" y="1666876"/>
                  <a:pt x="0" y="1293733"/>
                  <a:pt x="0" y="833438"/>
                </a:cubicBezTo>
                <a:cubicBezTo>
                  <a:pt x="0" y="373143"/>
                  <a:pt x="373143" y="0"/>
                  <a:pt x="83343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C0B6F1CF-4A59-4BC3-AAF8-A375E0BDDF6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906000" y="619125"/>
            <a:ext cx="1666876" cy="1666876"/>
          </a:xfrm>
          <a:custGeom>
            <a:avLst/>
            <a:gdLst>
              <a:gd name="connsiteX0" fmla="*/ 833438 w 1666876"/>
              <a:gd name="connsiteY0" fmla="*/ 0 h 1666876"/>
              <a:gd name="connsiteX1" fmla="*/ 1666876 w 1666876"/>
              <a:gd name="connsiteY1" fmla="*/ 833438 h 1666876"/>
              <a:gd name="connsiteX2" fmla="*/ 833438 w 1666876"/>
              <a:gd name="connsiteY2" fmla="*/ 1666876 h 1666876"/>
              <a:gd name="connsiteX3" fmla="*/ 0 w 1666876"/>
              <a:gd name="connsiteY3" fmla="*/ 833438 h 1666876"/>
              <a:gd name="connsiteX4" fmla="*/ 833438 w 1666876"/>
              <a:gd name="connsiteY4" fmla="*/ 0 h 1666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66876" h="1666876">
                <a:moveTo>
                  <a:pt x="833438" y="0"/>
                </a:moveTo>
                <a:cubicBezTo>
                  <a:pt x="1293733" y="0"/>
                  <a:pt x="1666876" y="373143"/>
                  <a:pt x="1666876" y="833438"/>
                </a:cubicBezTo>
                <a:cubicBezTo>
                  <a:pt x="1666876" y="1293733"/>
                  <a:pt x="1293733" y="1666876"/>
                  <a:pt x="833438" y="1666876"/>
                </a:cubicBezTo>
                <a:cubicBezTo>
                  <a:pt x="373143" y="1666876"/>
                  <a:pt x="0" y="1293733"/>
                  <a:pt x="0" y="833438"/>
                </a:cubicBezTo>
                <a:cubicBezTo>
                  <a:pt x="0" y="373143"/>
                  <a:pt x="373143" y="0"/>
                  <a:pt x="83343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EFD19172-ACCD-4476-84EE-076C7A4F423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810375" y="3562349"/>
            <a:ext cx="1666876" cy="1666876"/>
          </a:xfrm>
          <a:custGeom>
            <a:avLst/>
            <a:gdLst>
              <a:gd name="connsiteX0" fmla="*/ 833438 w 1666876"/>
              <a:gd name="connsiteY0" fmla="*/ 0 h 1666876"/>
              <a:gd name="connsiteX1" fmla="*/ 1666876 w 1666876"/>
              <a:gd name="connsiteY1" fmla="*/ 833438 h 1666876"/>
              <a:gd name="connsiteX2" fmla="*/ 833438 w 1666876"/>
              <a:gd name="connsiteY2" fmla="*/ 1666876 h 1666876"/>
              <a:gd name="connsiteX3" fmla="*/ 0 w 1666876"/>
              <a:gd name="connsiteY3" fmla="*/ 833438 h 1666876"/>
              <a:gd name="connsiteX4" fmla="*/ 833438 w 1666876"/>
              <a:gd name="connsiteY4" fmla="*/ 0 h 1666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66876" h="1666876">
                <a:moveTo>
                  <a:pt x="833438" y="0"/>
                </a:moveTo>
                <a:cubicBezTo>
                  <a:pt x="1293733" y="0"/>
                  <a:pt x="1666876" y="373143"/>
                  <a:pt x="1666876" y="833438"/>
                </a:cubicBezTo>
                <a:cubicBezTo>
                  <a:pt x="1666876" y="1293733"/>
                  <a:pt x="1293733" y="1666876"/>
                  <a:pt x="833438" y="1666876"/>
                </a:cubicBezTo>
                <a:cubicBezTo>
                  <a:pt x="373143" y="1666876"/>
                  <a:pt x="0" y="1293733"/>
                  <a:pt x="0" y="833438"/>
                </a:cubicBezTo>
                <a:cubicBezTo>
                  <a:pt x="0" y="373143"/>
                  <a:pt x="373143" y="0"/>
                  <a:pt x="83343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4EDDE1B7-9AB0-4FF7-BFE0-C0FF5FBB187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906000" y="3562349"/>
            <a:ext cx="1666876" cy="1666876"/>
          </a:xfrm>
          <a:custGeom>
            <a:avLst/>
            <a:gdLst>
              <a:gd name="connsiteX0" fmla="*/ 833438 w 1666876"/>
              <a:gd name="connsiteY0" fmla="*/ 0 h 1666876"/>
              <a:gd name="connsiteX1" fmla="*/ 1666876 w 1666876"/>
              <a:gd name="connsiteY1" fmla="*/ 833438 h 1666876"/>
              <a:gd name="connsiteX2" fmla="*/ 833438 w 1666876"/>
              <a:gd name="connsiteY2" fmla="*/ 1666876 h 1666876"/>
              <a:gd name="connsiteX3" fmla="*/ 0 w 1666876"/>
              <a:gd name="connsiteY3" fmla="*/ 833438 h 1666876"/>
              <a:gd name="connsiteX4" fmla="*/ 833438 w 1666876"/>
              <a:gd name="connsiteY4" fmla="*/ 0 h 1666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66876" h="1666876">
                <a:moveTo>
                  <a:pt x="833438" y="0"/>
                </a:moveTo>
                <a:cubicBezTo>
                  <a:pt x="1293733" y="0"/>
                  <a:pt x="1666876" y="373143"/>
                  <a:pt x="1666876" y="833438"/>
                </a:cubicBezTo>
                <a:cubicBezTo>
                  <a:pt x="1666876" y="1293733"/>
                  <a:pt x="1293733" y="1666876"/>
                  <a:pt x="833438" y="1666876"/>
                </a:cubicBezTo>
                <a:cubicBezTo>
                  <a:pt x="373143" y="1666876"/>
                  <a:pt x="0" y="1293733"/>
                  <a:pt x="0" y="833438"/>
                </a:cubicBezTo>
                <a:cubicBezTo>
                  <a:pt x="0" y="373143"/>
                  <a:pt x="373143" y="0"/>
                  <a:pt x="83343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8FFDDFF3-68B7-40CE-9201-821590CC1D3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714750" y="3562349"/>
            <a:ext cx="1666876" cy="1666876"/>
          </a:xfrm>
          <a:custGeom>
            <a:avLst/>
            <a:gdLst>
              <a:gd name="connsiteX0" fmla="*/ 833438 w 1666876"/>
              <a:gd name="connsiteY0" fmla="*/ 0 h 1666876"/>
              <a:gd name="connsiteX1" fmla="*/ 1666876 w 1666876"/>
              <a:gd name="connsiteY1" fmla="*/ 833438 h 1666876"/>
              <a:gd name="connsiteX2" fmla="*/ 833438 w 1666876"/>
              <a:gd name="connsiteY2" fmla="*/ 1666876 h 1666876"/>
              <a:gd name="connsiteX3" fmla="*/ 0 w 1666876"/>
              <a:gd name="connsiteY3" fmla="*/ 833438 h 1666876"/>
              <a:gd name="connsiteX4" fmla="*/ 833438 w 1666876"/>
              <a:gd name="connsiteY4" fmla="*/ 0 h 1666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66876" h="1666876">
                <a:moveTo>
                  <a:pt x="833438" y="0"/>
                </a:moveTo>
                <a:cubicBezTo>
                  <a:pt x="1293733" y="0"/>
                  <a:pt x="1666876" y="373143"/>
                  <a:pt x="1666876" y="833438"/>
                </a:cubicBezTo>
                <a:cubicBezTo>
                  <a:pt x="1666876" y="1293733"/>
                  <a:pt x="1293733" y="1666876"/>
                  <a:pt x="833438" y="1666876"/>
                </a:cubicBezTo>
                <a:cubicBezTo>
                  <a:pt x="373143" y="1666876"/>
                  <a:pt x="0" y="1293733"/>
                  <a:pt x="0" y="833438"/>
                </a:cubicBezTo>
                <a:cubicBezTo>
                  <a:pt x="0" y="373143"/>
                  <a:pt x="373143" y="0"/>
                  <a:pt x="83343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DFBA5D71-5749-4EEB-8A6F-E461B7B6BB7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19125" y="3562349"/>
            <a:ext cx="1666876" cy="1666876"/>
          </a:xfrm>
          <a:custGeom>
            <a:avLst/>
            <a:gdLst>
              <a:gd name="connsiteX0" fmla="*/ 833438 w 1666876"/>
              <a:gd name="connsiteY0" fmla="*/ 0 h 1666876"/>
              <a:gd name="connsiteX1" fmla="*/ 1666876 w 1666876"/>
              <a:gd name="connsiteY1" fmla="*/ 833438 h 1666876"/>
              <a:gd name="connsiteX2" fmla="*/ 833438 w 1666876"/>
              <a:gd name="connsiteY2" fmla="*/ 1666876 h 1666876"/>
              <a:gd name="connsiteX3" fmla="*/ 0 w 1666876"/>
              <a:gd name="connsiteY3" fmla="*/ 833438 h 1666876"/>
              <a:gd name="connsiteX4" fmla="*/ 833438 w 1666876"/>
              <a:gd name="connsiteY4" fmla="*/ 0 h 1666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66876" h="1666876">
                <a:moveTo>
                  <a:pt x="833438" y="0"/>
                </a:moveTo>
                <a:cubicBezTo>
                  <a:pt x="1293733" y="0"/>
                  <a:pt x="1666876" y="373143"/>
                  <a:pt x="1666876" y="833438"/>
                </a:cubicBezTo>
                <a:cubicBezTo>
                  <a:pt x="1666876" y="1293733"/>
                  <a:pt x="1293733" y="1666876"/>
                  <a:pt x="833438" y="1666876"/>
                </a:cubicBezTo>
                <a:cubicBezTo>
                  <a:pt x="373143" y="1666876"/>
                  <a:pt x="0" y="1293733"/>
                  <a:pt x="0" y="833438"/>
                </a:cubicBezTo>
                <a:cubicBezTo>
                  <a:pt x="0" y="373143"/>
                  <a:pt x="373143" y="0"/>
                  <a:pt x="83343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1323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0_Full Image without Header &amp;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icture Placeholder 34">
            <a:extLst>
              <a:ext uri="{FF2B5EF4-FFF2-40B4-BE49-F238E27FC236}">
                <a16:creationId xmlns:a16="http://schemas.microsoft.com/office/drawing/2014/main" id="{CA6CCACE-AA6E-4500-889A-94B6C433086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705243" y="2727291"/>
            <a:ext cx="1477473" cy="1481611"/>
          </a:xfrm>
          <a:custGeom>
            <a:avLst/>
            <a:gdLst>
              <a:gd name="connsiteX0" fmla="*/ 0 w 1477473"/>
              <a:gd name="connsiteY0" fmla="*/ 0 h 1481611"/>
              <a:gd name="connsiteX1" fmla="*/ 1477473 w 1477473"/>
              <a:gd name="connsiteY1" fmla="*/ 0 h 1481611"/>
              <a:gd name="connsiteX2" fmla="*/ 1477473 w 1477473"/>
              <a:gd name="connsiteY2" fmla="*/ 1481611 h 1481611"/>
              <a:gd name="connsiteX3" fmla="*/ 0 w 1477473"/>
              <a:gd name="connsiteY3" fmla="*/ 1481611 h 1481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77473" h="1481611">
                <a:moveTo>
                  <a:pt x="0" y="0"/>
                </a:moveTo>
                <a:lnTo>
                  <a:pt x="1477473" y="0"/>
                </a:lnTo>
                <a:lnTo>
                  <a:pt x="1477473" y="1481611"/>
                </a:lnTo>
                <a:lnTo>
                  <a:pt x="0" y="148161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37" name="Picture Placeholder 36">
            <a:extLst>
              <a:ext uri="{FF2B5EF4-FFF2-40B4-BE49-F238E27FC236}">
                <a16:creationId xmlns:a16="http://schemas.microsoft.com/office/drawing/2014/main" id="{45987599-0507-429D-80E8-C775F969B09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447584" y="2158235"/>
            <a:ext cx="1802352" cy="1804420"/>
          </a:xfrm>
          <a:custGeom>
            <a:avLst/>
            <a:gdLst>
              <a:gd name="connsiteX0" fmla="*/ 0 w 1802352"/>
              <a:gd name="connsiteY0" fmla="*/ 0 h 1804420"/>
              <a:gd name="connsiteX1" fmla="*/ 1802352 w 1802352"/>
              <a:gd name="connsiteY1" fmla="*/ 0 h 1804420"/>
              <a:gd name="connsiteX2" fmla="*/ 1802352 w 1802352"/>
              <a:gd name="connsiteY2" fmla="*/ 1804420 h 1804420"/>
              <a:gd name="connsiteX3" fmla="*/ 0 w 1802352"/>
              <a:gd name="connsiteY3" fmla="*/ 1804420 h 1804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2352" h="1804420">
                <a:moveTo>
                  <a:pt x="0" y="0"/>
                </a:moveTo>
                <a:lnTo>
                  <a:pt x="1802352" y="0"/>
                </a:lnTo>
                <a:lnTo>
                  <a:pt x="1802352" y="1804420"/>
                </a:lnTo>
                <a:lnTo>
                  <a:pt x="0" y="180442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38" name="Picture Placeholder 37">
            <a:extLst>
              <a:ext uri="{FF2B5EF4-FFF2-40B4-BE49-F238E27FC236}">
                <a16:creationId xmlns:a16="http://schemas.microsoft.com/office/drawing/2014/main" id="{A9D0250D-5652-4CE0-8F1D-05A35772101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521013" y="614545"/>
            <a:ext cx="1820975" cy="1823044"/>
          </a:xfrm>
          <a:custGeom>
            <a:avLst/>
            <a:gdLst>
              <a:gd name="connsiteX0" fmla="*/ 0 w 1820975"/>
              <a:gd name="connsiteY0" fmla="*/ 0 h 1823044"/>
              <a:gd name="connsiteX1" fmla="*/ 1820975 w 1820975"/>
              <a:gd name="connsiteY1" fmla="*/ 0 h 1823044"/>
              <a:gd name="connsiteX2" fmla="*/ 1820975 w 1820975"/>
              <a:gd name="connsiteY2" fmla="*/ 1823044 h 1823044"/>
              <a:gd name="connsiteX3" fmla="*/ 0 w 1820975"/>
              <a:gd name="connsiteY3" fmla="*/ 1823044 h 1823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20975" h="1823044">
                <a:moveTo>
                  <a:pt x="0" y="0"/>
                </a:moveTo>
                <a:lnTo>
                  <a:pt x="1820975" y="0"/>
                </a:lnTo>
                <a:lnTo>
                  <a:pt x="1820975" y="1823044"/>
                </a:lnTo>
                <a:lnTo>
                  <a:pt x="0" y="182304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39" name="Picture Placeholder 38">
            <a:extLst>
              <a:ext uri="{FF2B5EF4-FFF2-40B4-BE49-F238E27FC236}">
                <a16:creationId xmlns:a16="http://schemas.microsoft.com/office/drawing/2014/main" id="{6F061DBE-CEB4-4451-95C8-9564A9FDDF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619272" y="1597459"/>
            <a:ext cx="1477473" cy="1481611"/>
          </a:xfrm>
          <a:custGeom>
            <a:avLst/>
            <a:gdLst>
              <a:gd name="connsiteX0" fmla="*/ 0 w 1477473"/>
              <a:gd name="connsiteY0" fmla="*/ 0 h 1481611"/>
              <a:gd name="connsiteX1" fmla="*/ 1477473 w 1477473"/>
              <a:gd name="connsiteY1" fmla="*/ 0 h 1481611"/>
              <a:gd name="connsiteX2" fmla="*/ 1477473 w 1477473"/>
              <a:gd name="connsiteY2" fmla="*/ 1481611 h 1481611"/>
              <a:gd name="connsiteX3" fmla="*/ 0 w 1477473"/>
              <a:gd name="connsiteY3" fmla="*/ 1481611 h 1481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77473" h="1481611">
                <a:moveTo>
                  <a:pt x="0" y="0"/>
                </a:moveTo>
                <a:lnTo>
                  <a:pt x="1477473" y="0"/>
                </a:lnTo>
                <a:lnTo>
                  <a:pt x="1477473" y="1481611"/>
                </a:lnTo>
                <a:lnTo>
                  <a:pt x="0" y="148161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0" name="Picture Placeholder 39">
            <a:extLst>
              <a:ext uri="{FF2B5EF4-FFF2-40B4-BE49-F238E27FC236}">
                <a16:creationId xmlns:a16="http://schemas.microsoft.com/office/drawing/2014/main" id="{E3998810-A7F9-40C1-BD8A-F72D3134436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341988" y="3327385"/>
            <a:ext cx="1522997" cy="1522997"/>
          </a:xfrm>
          <a:custGeom>
            <a:avLst/>
            <a:gdLst>
              <a:gd name="connsiteX0" fmla="*/ 0 w 1522997"/>
              <a:gd name="connsiteY0" fmla="*/ 0 h 1522997"/>
              <a:gd name="connsiteX1" fmla="*/ 1522997 w 1522997"/>
              <a:gd name="connsiteY1" fmla="*/ 0 h 1522997"/>
              <a:gd name="connsiteX2" fmla="*/ 1522997 w 1522997"/>
              <a:gd name="connsiteY2" fmla="*/ 1522997 h 1522997"/>
              <a:gd name="connsiteX3" fmla="*/ 0 w 1522997"/>
              <a:gd name="connsiteY3" fmla="*/ 1522997 h 1522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22997" h="1522997">
                <a:moveTo>
                  <a:pt x="0" y="0"/>
                </a:moveTo>
                <a:lnTo>
                  <a:pt x="1522997" y="0"/>
                </a:lnTo>
                <a:lnTo>
                  <a:pt x="1522997" y="1522997"/>
                </a:lnTo>
                <a:lnTo>
                  <a:pt x="0" y="152299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id="{DDE34381-3510-4599-8FCE-70609B7765A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521012" y="2727291"/>
            <a:ext cx="1475404" cy="1481611"/>
          </a:xfrm>
          <a:custGeom>
            <a:avLst/>
            <a:gdLst>
              <a:gd name="connsiteX0" fmla="*/ 0 w 1475404"/>
              <a:gd name="connsiteY0" fmla="*/ 0 h 1481611"/>
              <a:gd name="connsiteX1" fmla="*/ 1475404 w 1475404"/>
              <a:gd name="connsiteY1" fmla="*/ 0 h 1481611"/>
              <a:gd name="connsiteX2" fmla="*/ 1475404 w 1475404"/>
              <a:gd name="connsiteY2" fmla="*/ 1481611 h 1481611"/>
              <a:gd name="connsiteX3" fmla="*/ 0 w 1475404"/>
              <a:gd name="connsiteY3" fmla="*/ 1481611 h 1481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75404" h="1481611">
                <a:moveTo>
                  <a:pt x="0" y="0"/>
                </a:moveTo>
                <a:lnTo>
                  <a:pt x="1475404" y="0"/>
                </a:lnTo>
                <a:lnTo>
                  <a:pt x="1475404" y="1481611"/>
                </a:lnTo>
                <a:lnTo>
                  <a:pt x="0" y="148161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1700EC9F-010B-43B1-A0F9-A9D7CF07A1C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249936" y="4486186"/>
            <a:ext cx="1746480" cy="1752688"/>
          </a:xfrm>
          <a:custGeom>
            <a:avLst/>
            <a:gdLst>
              <a:gd name="connsiteX0" fmla="*/ 0 w 1746480"/>
              <a:gd name="connsiteY0" fmla="*/ 0 h 1752688"/>
              <a:gd name="connsiteX1" fmla="*/ 1746480 w 1746480"/>
              <a:gd name="connsiteY1" fmla="*/ 0 h 1752688"/>
              <a:gd name="connsiteX2" fmla="*/ 1746480 w 1746480"/>
              <a:gd name="connsiteY2" fmla="*/ 1752688 h 1752688"/>
              <a:gd name="connsiteX3" fmla="*/ 0 w 1746480"/>
              <a:gd name="connsiteY3" fmla="*/ 1752688 h 17526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46480" h="1752688">
                <a:moveTo>
                  <a:pt x="0" y="0"/>
                </a:moveTo>
                <a:lnTo>
                  <a:pt x="1746480" y="0"/>
                </a:lnTo>
                <a:lnTo>
                  <a:pt x="1746480" y="1752688"/>
                </a:lnTo>
                <a:lnTo>
                  <a:pt x="0" y="175268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43" name="Picture Placeholder 42">
            <a:extLst>
              <a:ext uri="{FF2B5EF4-FFF2-40B4-BE49-F238E27FC236}">
                <a16:creationId xmlns:a16="http://schemas.microsoft.com/office/drawing/2014/main" id="{0AFBCBE5-E9DB-46BD-8490-26F89F6ED22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412407" y="4310296"/>
            <a:ext cx="1551967" cy="1556105"/>
          </a:xfrm>
          <a:custGeom>
            <a:avLst/>
            <a:gdLst>
              <a:gd name="connsiteX0" fmla="*/ 0 w 1551967"/>
              <a:gd name="connsiteY0" fmla="*/ 0 h 1556105"/>
              <a:gd name="connsiteX1" fmla="*/ 1551967 w 1551967"/>
              <a:gd name="connsiteY1" fmla="*/ 0 h 1556105"/>
              <a:gd name="connsiteX2" fmla="*/ 1551967 w 1551967"/>
              <a:gd name="connsiteY2" fmla="*/ 1556105 h 1556105"/>
              <a:gd name="connsiteX3" fmla="*/ 0 w 1551967"/>
              <a:gd name="connsiteY3" fmla="*/ 1556105 h 15561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51967" h="1556105">
                <a:moveTo>
                  <a:pt x="0" y="0"/>
                </a:moveTo>
                <a:lnTo>
                  <a:pt x="1551967" y="0"/>
                </a:lnTo>
                <a:lnTo>
                  <a:pt x="1551967" y="1556105"/>
                </a:lnTo>
                <a:lnTo>
                  <a:pt x="0" y="155610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44" name="Title 6">
            <a:extLst>
              <a:ext uri="{FF2B5EF4-FFF2-40B4-BE49-F238E27FC236}">
                <a16:creationId xmlns:a16="http://schemas.microsoft.com/office/drawing/2014/main" id="{67A404EB-B058-4F1D-AE38-8A63F97D85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527905"/>
            <a:ext cx="10922000" cy="502749"/>
          </a:xfrm>
        </p:spPr>
        <p:txBody>
          <a:bodyPr/>
          <a:lstStyle>
            <a:lvl1pPr algn="l">
              <a:defRPr sz="2800">
                <a:latin typeface="Raleway Black" panose="020B0A03030101060003" pitchFamily="34" charset="0"/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60651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6_Full Image without Header &amp;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AE19A032-15EA-48DA-B22A-494E8C5017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19124" y="2200287"/>
            <a:ext cx="5476876" cy="4038585"/>
          </a:xfrm>
          <a:custGeom>
            <a:avLst/>
            <a:gdLst>
              <a:gd name="connsiteX0" fmla="*/ 0 w 5476876"/>
              <a:gd name="connsiteY0" fmla="*/ 0 h 4038585"/>
              <a:gd name="connsiteX1" fmla="*/ 5476876 w 5476876"/>
              <a:gd name="connsiteY1" fmla="*/ 0 h 4038585"/>
              <a:gd name="connsiteX2" fmla="*/ 5476876 w 5476876"/>
              <a:gd name="connsiteY2" fmla="*/ 4038585 h 4038585"/>
              <a:gd name="connsiteX3" fmla="*/ 0 w 5476876"/>
              <a:gd name="connsiteY3" fmla="*/ 4038585 h 4038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76876" h="4038585">
                <a:moveTo>
                  <a:pt x="0" y="0"/>
                </a:moveTo>
                <a:lnTo>
                  <a:pt x="5476876" y="0"/>
                </a:lnTo>
                <a:lnTo>
                  <a:pt x="5476876" y="4038585"/>
                </a:lnTo>
                <a:lnTo>
                  <a:pt x="0" y="403858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44" name="Title 6">
            <a:extLst>
              <a:ext uri="{FF2B5EF4-FFF2-40B4-BE49-F238E27FC236}">
                <a16:creationId xmlns:a16="http://schemas.microsoft.com/office/drawing/2014/main" id="{67A404EB-B058-4F1D-AE38-8A63F97D85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527905"/>
            <a:ext cx="10922000" cy="502749"/>
          </a:xfrm>
        </p:spPr>
        <p:txBody>
          <a:bodyPr/>
          <a:lstStyle>
            <a:lvl1pPr algn="l">
              <a:defRPr sz="2800">
                <a:latin typeface="Raleway Black" panose="020B0A03030101060003" pitchFamily="34" charset="0"/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11473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72_Full Image without Header &amp;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58D30BE4-DEB3-4959-B73D-61BCE429CB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718267"/>
            <a:ext cx="12192000" cy="2862861"/>
          </a:xfrm>
          <a:custGeom>
            <a:avLst/>
            <a:gdLst>
              <a:gd name="connsiteX0" fmla="*/ 0 w 12192000"/>
              <a:gd name="connsiteY0" fmla="*/ 0 h 2862861"/>
              <a:gd name="connsiteX1" fmla="*/ 12192000 w 12192000"/>
              <a:gd name="connsiteY1" fmla="*/ 0 h 2862861"/>
              <a:gd name="connsiteX2" fmla="*/ 12192000 w 12192000"/>
              <a:gd name="connsiteY2" fmla="*/ 2862861 h 2862861"/>
              <a:gd name="connsiteX3" fmla="*/ 0 w 12192000"/>
              <a:gd name="connsiteY3" fmla="*/ 2862861 h 2862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2862861">
                <a:moveTo>
                  <a:pt x="0" y="0"/>
                </a:moveTo>
                <a:lnTo>
                  <a:pt x="12192000" y="0"/>
                </a:lnTo>
                <a:lnTo>
                  <a:pt x="12192000" y="2862861"/>
                </a:lnTo>
                <a:lnTo>
                  <a:pt x="0" y="286286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4" name="Title 6">
            <a:extLst>
              <a:ext uri="{FF2B5EF4-FFF2-40B4-BE49-F238E27FC236}">
                <a16:creationId xmlns:a16="http://schemas.microsoft.com/office/drawing/2014/main" id="{96D2931D-00FF-46C3-BFEC-3C722D596D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527905"/>
            <a:ext cx="10922000" cy="502749"/>
          </a:xfrm>
        </p:spPr>
        <p:txBody>
          <a:bodyPr/>
          <a:lstStyle>
            <a:lvl1pPr>
              <a:defRPr sz="2800">
                <a:latin typeface="Raleway Black" panose="020B0A03030101060003" pitchFamily="34" charset="0"/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0242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70_Full Image without Header &amp;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itle 6">
            <a:extLst>
              <a:ext uri="{FF2B5EF4-FFF2-40B4-BE49-F238E27FC236}">
                <a16:creationId xmlns:a16="http://schemas.microsoft.com/office/drawing/2014/main" id="{67A404EB-B058-4F1D-AE38-8A63F97D85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527905"/>
            <a:ext cx="10922000" cy="502749"/>
          </a:xfrm>
        </p:spPr>
        <p:txBody>
          <a:bodyPr/>
          <a:lstStyle>
            <a:lvl1pPr algn="ctr">
              <a:defRPr sz="2800">
                <a:latin typeface="Raleway Black" panose="020B0A03030101060003" pitchFamily="34" charset="0"/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31991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75_Full Image without Header &amp;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75718563-F0D2-4B3F-B237-03DCBE32A75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336360" y="1844824"/>
            <a:ext cx="2376264" cy="3022162"/>
          </a:xfrm>
          <a:custGeom>
            <a:avLst/>
            <a:gdLst>
              <a:gd name="connsiteX0" fmla="*/ 1188132 w 2376264"/>
              <a:gd name="connsiteY0" fmla="*/ 0 h 3022162"/>
              <a:gd name="connsiteX1" fmla="*/ 2376264 w 2376264"/>
              <a:gd name="connsiteY1" fmla="*/ 1188132 h 3022162"/>
              <a:gd name="connsiteX2" fmla="*/ 2376264 w 2376264"/>
              <a:gd name="connsiteY2" fmla="*/ 3022162 h 3022162"/>
              <a:gd name="connsiteX3" fmla="*/ 0 w 2376264"/>
              <a:gd name="connsiteY3" fmla="*/ 3022162 h 3022162"/>
              <a:gd name="connsiteX4" fmla="*/ 0 w 2376264"/>
              <a:gd name="connsiteY4" fmla="*/ 1188132 h 3022162"/>
              <a:gd name="connsiteX5" fmla="*/ 1188132 w 2376264"/>
              <a:gd name="connsiteY5" fmla="*/ 0 h 3022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76264" h="3022162">
                <a:moveTo>
                  <a:pt x="1188132" y="0"/>
                </a:moveTo>
                <a:cubicBezTo>
                  <a:pt x="1844319" y="0"/>
                  <a:pt x="2376264" y="531945"/>
                  <a:pt x="2376264" y="1188132"/>
                </a:cubicBezTo>
                <a:lnTo>
                  <a:pt x="2376264" y="3022162"/>
                </a:lnTo>
                <a:lnTo>
                  <a:pt x="0" y="3022162"/>
                </a:lnTo>
                <a:lnTo>
                  <a:pt x="0" y="1188132"/>
                </a:lnTo>
                <a:cubicBezTo>
                  <a:pt x="0" y="531945"/>
                  <a:pt x="531945" y="0"/>
                  <a:pt x="118813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en-GB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BE8AB329-076A-4F33-AAF9-9F5C6F9F1ED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84032" y="1844824"/>
            <a:ext cx="2376264" cy="3022162"/>
          </a:xfrm>
          <a:custGeom>
            <a:avLst/>
            <a:gdLst>
              <a:gd name="connsiteX0" fmla="*/ 1188132 w 2376264"/>
              <a:gd name="connsiteY0" fmla="*/ 0 h 3022162"/>
              <a:gd name="connsiteX1" fmla="*/ 2376264 w 2376264"/>
              <a:gd name="connsiteY1" fmla="*/ 1188132 h 3022162"/>
              <a:gd name="connsiteX2" fmla="*/ 2376264 w 2376264"/>
              <a:gd name="connsiteY2" fmla="*/ 3022162 h 3022162"/>
              <a:gd name="connsiteX3" fmla="*/ 0 w 2376264"/>
              <a:gd name="connsiteY3" fmla="*/ 3022162 h 3022162"/>
              <a:gd name="connsiteX4" fmla="*/ 0 w 2376264"/>
              <a:gd name="connsiteY4" fmla="*/ 1188132 h 3022162"/>
              <a:gd name="connsiteX5" fmla="*/ 1188132 w 2376264"/>
              <a:gd name="connsiteY5" fmla="*/ 0 h 3022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76264" h="3022162">
                <a:moveTo>
                  <a:pt x="1188132" y="0"/>
                </a:moveTo>
                <a:cubicBezTo>
                  <a:pt x="1844319" y="0"/>
                  <a:pt x="2376264" y="531945"/>
                  <a:pt x="2376264" y="1188132"/>
                </a:cubicBezTo>
                <a:lnTo>
                  <a:pt x="2376264" y="3022162"/>
                </a:lnTo>
                <a:lnTo>
                  <a:pt x="0" y="3022162"/>
                </a:lnTo>
                <a:lnTo>
                  <a:pt x="0" y="1188132"/>
                </a:lnTo>
                <a:cubicBezTo>
                  <a:pt x="0" y="531945"/>
                  <a:pt x="531945" y="0"/>
                  <a:pt x="118813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en-GB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5D58C647-98F4-4BC3-93F4-7DE4CEF2B7A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431704" y="1844824"/>
            <a:ext cx="2376264" cy="3022162"/>
          </a:xfrm>
          <a:custGeom>
            <a:avLst/>
            <a:gdLst>
              <a:gd name="connsiteX0" fmla="*/ 1188132 w 2376264"/>
              <a:gd name="connsiteY0" fmla="*/ 0 h 3022162"/>
              <a:gd name="connsiteX1" fmla="*/ 2376264 w 2376264"/>
              <a:gd name="connsiteY1" fmla="*/ 1188132 h 3022162"/>
              <a:gd name="connsiteX2" fmla="*/ 2376264 w 2376264"/>
              <a:gd name="connsiteY2" fmla="*/ 3022162 h 3022162"/>
              <a:gd name="connsiteX3" fmla="*/ 0 w 2376264"/>
              <a:gd name="connsiteY3" fmla="*/ 3022162 h 3022162"/>
              <a:gd name="connsiteX4" fmla="*/ 0 w 2376264"/>
              <a:gd name="connsiteY4" fmla="*/ 1188132 h 3022162"/>
              <a:gd name="connsiteX5" fmla="*/ 1188132 w 2376264"/>
              <a:gd name="connsiteY5" fmla="*/ 0 h 3022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76264" h="3022162">
                <a:moveTo>
                  <a:pt x="1188132" y="0"/>
                </a:moveTo>
                <a:cubicBezTo>
                  <a:pt x="1844319" y="0"/>
                  <a:pt x="2376264" y="531945"/>
                  <a:pt x="2376264" y="1188132"/>
                </a:cubicBezTo>
                <a:lnTo>
                  <a:pt x="2376264" y="3022162"/>
                </a:lnTo>
                <a:lnTo>
                  <a:pt x="0" y="3022162"/>
                </a:lnTo>
                <a:lnTo>
                  <a:pt x="0" y="1188132"/>
                </a:lnTo>
                <a:cubicBezTo>
                  <a:pt x="0" y="531945"/>
                  <a:pt x="531945" y="0"/>
                  <a:pt x="118813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en-GB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465BD251-D7A3-44C9-9709-351A227A001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79376" y="1844824"/>
            <a:ext cx="2376264" cy="3022162"/>
          </a:xfrm>
          <a:custGeom>
            <a:avLst/>
            <a:gdLst>
              <a:gd name="connsiteX0" fmla="*/ 1188132 w 2376264"/>
              <a:gd name="connsiteY0" fmla="*/ 0 h 3022162"/>
              <a:gd name="connsiteX1" fmla="*/ 2376264 w 2376264"/>
              <a:gd name="connsiteY1" fmla="*/ 1188132 h 3022162"/>
              <a:gd name="connsiteX2" fmla="*/ 2376264 w 2376264"/>
              <a:gd name="connsiteY2" fmla="*/ 3022162 h 3022162"/>
              <a:gd name="connsiteX3" fmla="*/ 0 w 2376264"/>
              <a:gd name="connsiteY3" fmla="*/ 3022162 h 3022162"/>
              <a:gd name="connsiteX4" fmla="*/ 0 w 2376264"/>
              <a:gd name="connsiteY4" fmla="*/ 1188132 h 3022162"/>
              <a:gd name="connsiteX5" fmla="*/ 1188132 w 2376264"/>
              <a:gd name="connsiteY5" fmla="*/ 0 h 3022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76264" h="3022162">
                <a:moveTo>
                  <a:pt x="1188132" y="0"/>
                </a:moveTo>
                <a:cubicBezTo>
                  <a:pt x="1844319" y="0"/>
                  <a:pt x="2376264" y="531945"/>
                  <a:pt x="2376264" y="1188132"/>
                </a:cubicBezTo>
                <a:lnTo>
                  <a:pt x="2376264" y="3022162"/>
                </a:lnTo>
                <a:lnTo>
                  <a:pt x="0" y="3022162"/>
                </a:lnTo>
                <a:lnTo>
                  <a:pt x="0" y="1188132"/>
                </a:lnTo>
                <a:cubicBezTo>
                  <a:pt x="0" y="531945"/>
                  <a:pt x="531945" y="0"/>
                  <a:pt x="118813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en-GB"/>
          </a:p>
        </p:txBody>
      </p:sp>
      <p:sp>
        <p:nvSpPr>
          <p:cNvPr id="44" name="Title 6">
            <a:extLst>
              <a:ext uri="{FF2B5EF4-FFF2-40B4-BE49-F238E27FC236}">
                <a16:creationId xmlns:a16="http://schemas.microsoft.com/office/drawing/2014/main" id="{67A404EB-B058-4F1D-AE38-8A63F97D85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527905"/>
            <a:ext cx="10922000" cy="502749"/>
          </a:xfrm>
        </p:spPr>
        <p:txBody>
          <a:bodyPr/>
          <a:lstStyle>
            <a:lvl1pPr algn="ctr">
              <a:defRPr sz="2800">
                <a:latin typeface="Raleway Black" panose="020B0A03030101060003" pitchFamily="34" charset="0"/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18166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76_Full Image without Header &amp;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C365E4D1-9E81-4E3D-8581-CAA9660E611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633346" y="1916832"/>
            <a:ext cx="2225702" cy="2225702"/>
          </a:xfrm>
          <a:custGeom>
            <a:avLst/>
            <a:gdLst>
              <a:gd name="connsiteX0" fmla="*/ 1112851 w 2225702"/>
              <a:gd name="connsiteY0" fmla="*/ 0 h 2225702"/>
              <a:gd name="connsiteX1" fmla="*/ 2225702 w 2225702"/>
              <a:gd name="connsiteY1" fmla="*/ 1112851 h 2225702"/>
              <a:gd name="connsiteX2" fmla="*/ 1112851 w 2225702"/>
              <a:gd name="connsiteY2" fmla="*/ 2225702 h 2225702"/>
              <a:gd name="connsiteX3" fmla="*/ 0 w 2225702"/>
              <a:gd name="connsiteY3" fmla="*/ 1112851 h 2225702"/>
              <a:gd name="connsiteX4" fmla="*/ 1112851 w 2225702"/>
              <a:gd name="connsiteY4" fmla="*/ 0 h 2225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25702" h="2225702">
                <a:moveTo>
                  <a:pt x="1112851" y="0"/>
                </a:moveTo>
                <a:cubicBezTo>
                  <a:pt x="1727462" y="0"/>
                  <a:pt x="2225702" y="498240"/>
                  <a:pt x="2225702" y="1112851"/>
                </a:cubicBezTo>
                <a:cubicBezTo>
                  <a:pt x="2225702" y="1727462"/>
                  <a:pt x="1727462" y="2225702"/>
                  <a:pt x="1112851" y="2225702"/>
                </a:cubicBezTo>
                <a:cubicBezTo>
                  <a:pt x="498240" y="2225702"/>
                  <a:pt x="0" y="1727462"/>
                  <a:pt x="0" y="1112851"/>
                </a:cubicBezTo>
                <a:cubicBezTo>
                  <a:pt x="0" y="498240"/>
                  <a:pt x="498240" y="0"/>
                  <a:pt x="111285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en-GB"/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0128ED7A-B88D-48BA-86AE-AE265FD6E66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16415" y="1916832"/>
            <a:ext cx="2225702" cy="2225702"/>
          </a:xfrm>
          <a:custGeom>
            <a:avLst/>
            <a:gdLst>
              <a:gd name="connsiteX0" fmla="*/ 1112851 w 2225702"/>
              <a:gd name="connsiteY0" fmla="*/ 0 h 2225702"/>
              <a:gd name="connsiteX1" fmla="*/ 2225702 w 2225702"/>
              <a:gd name="connsiteY1" fmla="*/ 1112851 h 2225702"/>
              <a:gd name="connsiteX2" fmla="*/ 1112851 w 2225702"/>
              <a:gd name="connsiteY2" fmla="*/ 2225702 h 2225702"/>
              <a:gd name="connsiteX3" fmla="*/ 0 w 2225702"/>
              <a:gd name="connsiteY3" fmla="*/ 1112851 h 2225702"/>
              <a:gd name="connsiteX4" fmla="*/ 1112851 w 2225702"/>
              <a:gd name="connsiteY4" fmla="*/ 0 h 2225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25702" h="2225702">
                <a:moveTo>
                  <a:pt x="1112851" y="0"/>
                </a:moveTo>
                <a:cubicBezTo>
                  <a:pt x="1727462" y="0"/>
                  <a:pt x="2225702" y="498240"/>
                  <a:pt x="2225702" y="1112851"/>
                </a:cubicBezTo>
                <a:cubicBezTo>
                  <a:pt x="2225702" y="1727462"/>
                  <a:pt x="1727462" y="2225702"/>
                  <a:pt x="1112851" y="2225702"/>
                </a:cubicBezTo>
                <a:cubicBezTo>
                  <a:pt x="498240" y="2225702"/>
                  <a:pt x="0" y="1727462"/>
                  <a:pt x="0" y="1112851"/>
                </a:cubicBezTo>
                <a:cubicBezTo>
                  <a:pt x="0" y="498240"/>
                  <a:pt x="498240" y="0"/>
                  <a:pt x="111285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en-GB"/>
          </a:p>
        </p:txBody>
      </p: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72FF91CA-42F5-424C-B8CA-294462504BE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799483" y="1916832"/>
            <a:ext cx="2225702" cy="2225702"/>
          </a:xfrm>
          <a:custGeom>
            <a:avLst/>
            <a:gdLst>
              <a:gd name="connsiteX0" fmla="*/ 1112851 w 2225702"/>
              <a:gd name="connsiteY0" fmla="*/ 0 h 2225702"/>
              <a:gd name="connsiteX1" fmla="*/ 2225702 w 2225702"/>
              <a:gd name="connsiteY1" fmla="*/ 1112851 h 2225702"/>
              <a:gd name="connsiteX2" fmla="*/ 1112851 w 2225702"/>
              <a:gd name="connsiteY2" fmla="*/ 2225702 h 2225702"/>
              <a:gd name="connsiteX3" fmla="*/ 0 w 2225702"/>
              <a:gd name="connsiteY3" fmla="*/ 1112851 h 2225702"/>
              <a:gd name="connsiteX4" fmla="*/ 1112851 w 2225702"/>
              <a:gd name="connsiteY4" fmla="*/ 0 h 2225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25702" h="2225702">
                <a:moveTo>
                  <a:pt x="1112851" y="0"/>
                </a:moveTo>
                <a:cubicBezTo>
                  <a:pt x="1727462" y="0"/>
                  <a:pt x="2225702" y="498240"/>
                  <a:pt x="2225702" y="1112851"/>
                </a:cubicBezTo>
                <a:cubicBezTo>
                  <a:pt x="2225702" y="1727462"/>
                  <a:pt x="1727462" y="2225702"/>
                  <a:pt x="1112851" y="2225702"/>
                </a:cubicBezTo>
                <a:cubicBezTo>
                  <a:pt x="498240" y="2225702"/>
                  <a:pt x="0" y="1727462"/>
                  <a:pt x="0" y="1112851"/>
                </a:cubicBezTo>
                <a:cubicBezTo>
                  <a:pt x="0" y="498240"/>
                  <a:pt x="498240" y="0"/>
                  <a:pt x="111285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en-GB" dirty="0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E3E0A342-E3EF-418F-8335-FE21D793057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82551" y="1916832"/>
            <a:ext cx="2225702" cy="2225702"/>
          </a:xfrm>
          <a:custGeom>
            <a:avLst/>
            <a:gdLst>
              <a:gd name="connsiteX0" fmla="*/ 1112851 w 2225702"/>
              <a:gd name="connsiteY0" fmla="*/ 0 h 2225702"/>
              <a:gd name="connsiteX1" fmla="*/ 2225702 w 2225702"/>
              <a:gd name="connsiteY1" fmla="*/ 1112851 h 2225702"/>
              <a:gd name="connsiteX2" fmla="*/ 1112851 w 2225702"/>
              <a:gd name="connsiteY2" fmla="*/ 2225702 h 2225702"/>
              <a:gd name="connsiteX3" fmla="*/ 0 w 2225702"/>
              <a:gd name="connsiteY3" fmla="*/ 1112851 h 2225702"/>
              <a:gd name="connsiteX4" fmla="*/ 1112851 w 2225702"/>
              <a:gd name="connsiteY4" fmla="*/ 0 h 2225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25702" h="2225702">
                <a:moveTo>
                  <a:pt x="1112851" y="0"/>
                </a:moveTo>
                <a:cubicBezTo>
                  <a:pt x="1727462" y="0"/>
                  <a:pt x="2225702" y="498240"/>
                  <a:pt x="2225702" y="1112851"/>
                </a:cubicBezTo>
                <a:cubicBezTo>
                  <a:pt x="2225702" y="1727462"/>
                  <a:pt x="1727462" y="2225702"/>
                  <a:pt x="1112851" y="2225702"/>
                </a:cubicBezTo>
                <a:cubicBezTo>
                  <a:pt x="498240" y="2225702"/>
                  <a:pt x="0" y="1727462"/>
                  <a:pt x="0" y="1112851"/>
                </a:cubicBezTo>
                <a:cubicBezTo>
                  <a:pt x="0" y="498240"/>
                  <a:pt x="498240" y="0"/>
                  <a:pt x="111285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en-GB"/>
          </a:p>
        </p:txBody>
      </p:sp>
      <p:sp>
        <p:nvSpPr>
          <p:cNvPr id="44" name="Title 6">
            <a:extLst>
              <a:ext uri="{FF2B5EF4-FFF2-40B4-BE49-F238E27FC236}">
                <a16:creationId xmlns:a16="http://schemas.microsoft.com/office/drawing/2014/main" id="{67A404EB-B058-4F1D-AE38-8A63F97D85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527905"/>
            <a:ext cx="10922000" cy="502749"/>
          </a:xfrm>
        </p:spPr>
        <p:txBody>
          <a:bodyPr/>
          <a:lstStyle>
            <a:lvl1pPr algn="ctr">
              <a:defRPr sz="2800">
                <a:latin typeface="Raleway Black" panose="020B0A03030101060003" pitchFamily="34" charset="0"/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12930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82_Full Image without Header &amp;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0F26995F-B738-4D60-95BD-4BBC6E3B9C0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13232" y="1926652"/>
            <a:ext cx="1638000" cy="1638000"/>
          </a:xfrm>
          <a:custGeom>
            <a:avLst/>
            <a:gdLst>
              <a:gd name="connsiteX0" fmla="*/ 819000 w 1638000"/>
              <a:gd name="connsiteY0" fmla="*/ 0 h 1638000"/>
              <a:gd name="connsiteX1" fmla="*/ 1638000 w 1638000"/>
              <a:gd name="connsiteY1" fmla="*/ 819000 h 1638000"/>
              <a:gd name="connsiteX2" fmla="*/ 819000 w 1638000"/>
              <a:gd name="connsiteY2" fmla="*/ 1638000 h 1638000"/>
              <a:gd name="connsiteX3" fmla="*/ 0 w 1638000"/>
              <a:gd name="connsiteY3" fmla="*/ 819000 h 1638000"/>
              <a:gd name="connsiteX4" fmla="*/ 819000 w 1638000"/>
              <a:gd name="connsiteY4" fmla="*/ 0 h 163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8000" h="1638000">
                <a:moveTo>
                  <a:pt x="819000" y="0"/>
                </a:moveTo>
                <a:cubicBezTo>
                  <a:pt x="1271321" y="0"/>
                  <a:pt x="1638000" y="366679"/>
                  <a:pt x="1638000" y="819000"/>
                </a:cubicBezTo>
                <a:cubicBezTo>
                  <a:pt x="1638000" y="1271321"/>
                  <a:pt x="1271321" y="1638000"/>
                  <a:pt x="819000" y="1638000"/>
                </a:cubicBezTo>
                <a:cubicBezTo>
                  <a:pt x="366679" y="1638000"/>
                  <a:pt x="0" y="1271321"/>
                  <a:pt x="0" y="819000"/>
                </a:cubicBezTo>
                <a:cubicBezTo>
                  <a:pt x="0" y="366679"/>
                  <a:pt x="366679" y="0"/>
                  <a:pt x="81900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en-GB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EA7E1A4A-A669-4659-AB20-08A2869BE47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044026" y="1926652"/>
            <a:ext cx="1638000" cy="1638000"/>
          </a:xfrm>
          <a:custGeom>
            <a:avLst/>
            <a:gdLst>
              <a:gd name="connsiteX0" fmla="*/ 819000 w 1638000"/>
              <a:gd name="connsiteY0" fmla="*/ 0 h 1638000"/>
              <a:gd name="connsiteX1" fmla="*/ 1638000 w 1638000"/>
              <a:gd name="connsiteY1" fmla="*/ 819000 h 1638000"/>
              <a:gd name="connsiteX2" fmla="*/ 819000 w 1638000"/>
              <a:gd name="connsiteY2" fmla="*/ 1638000 h 1638000"/>
              <a:gd name="connsiteX3" fmla="*/ 0 w 1638000"/>
              <a:gd name="connsiteY3" fmla="*/ 819000 h 1638000"/>
              <a:gd name="connsiteX4" fmla="*/ 819000 w 1638000"/>
              <a:gd name="connsiteY4" fmla="*/ 0 h 163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8000" h="1638000">
                <a:moveTo>
                  <a:pt x="819000" y="0"/>
                </a:moveTo>
                <a:cubicBezTo>
                  <a:pt x="1271321" y="0"/>
                  <a:pt x="1638000" y="366679"/>
                  <a:pt x="1638000" y="819000"/>
                </a:cubicBezTo>
                <a:cubicBezTo>
                  <a:pt x="1638000" y="1271321"/>
                  <a:pt x="1271321" y="1638000"/>
                  <a:pt x="819000" y="1638000"/>
                </a:cubicBezTo>
                <a:cubicBezTo>
                  <a:pt x="366679" y="1638000"/>
                  <a:pt x="0" y="1271321"/>
                  <a:pt x="0" y="819000"/>
                </a:cubicBezTo>
                <a:cubicBezTo>
                  <a:pt x="0" y="366679"/>
                  <a:pt x="366679" y="0"/>
                  <a:pt x="81900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en-GB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C8E6943D-36AB-4F2A-B396-17B8BE063C0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274820" y="1926652"/>
            <a:ext cx="1638000" cy="1638000"/>
          </a:xfrm>
          <a:custGeom>
            <a:avLst/>
            <a:gdLst>
              <a:gd name="connsiteX0" fmla="*/ 819000 w 1638000"/>
              <a:gd name="connsiteY0" fmla="*/ 0 h 1638000"/>
              <a:gd name="connsiteX1" fmla="*/ 1638000 w 1638000"/>
              <a:gd name="connsiteY1" fmla="*/ 819000 h 1638000"/>
              <a:gd name="connsiteX2" fmla="*/ 819000 w 1638000"/>
              <a:gd name="connsiteY2" fmla="*/ 1638000 h 1638000"/>
              <a:gd name="connsiteX3" fmla="*/ 0 w 1638000"/>
              <a:gd name="connsiteY3" fmla="*/ 819000 h 1638000"/>
              <a:gd name="connsiteX4" fmla="*/ 819000 w 1638000"/>
              <a:gd name="connsiteY4" fmla="*/ 0 h 163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8000" h="1638000">
                <a:moveTo>
                  <a:pt x="819000" y="0"/>
                </a:moveTo>
                <a:cubicBezTo>
                  <a:pt x="1271321" y="0"/>
                  <a:pt x="1638000" y="366679"/>
                  <a:pt x="1638000" y="819000"/>
                </a:cubicBezTo>
                <a:cubicBezTo>
                  <a:pt x="1638000" y="1271321"/>
                  <a:pt x="1271321" y="1638000"/>
                  <a:pt x="819000" y="1638000"/>
                </a:cubicBezTo>
                <a:cubicBezTo>
                  <a:pt x="366679" y="1638000"/>
                  <a:pt x="0" y="1271321"/>
                  <a:pt x="0" y="819000"/>
                </a:cubicBezTo>
                <a:cubicBezTo>
                  <a:pt x="0" y="366679"/>
                  <a:pt x="366679" y="0"/>
                  <a:pt x="81900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en-GB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501CB8FA-DD35-412F-B826-E1BB65BDA71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08522" y="1926652"/>
            <a:ext cx="1638000" cy="1638000"/>
          </a:xfrm>
          <a:custGeom>
            <a:avLst/>
            <a:gdLst>
              <a:gd name="connsiteX0" fmla="*/ 819000 w 1638000"/>
              <a:gd name="connsiteY0" fmla="*/ 0 h 1638000"/>
              <a:gd name="connsiteX1" fmla="*/ 1638000 w 1638000"/>
              <a:gd name="connsiteY1" fmla="*/ 819000 h 1638000"/>
              <a:gd name="connsiteX2" fmla="*/ 819000 w 1638000"/>
              <a:gd name="connsiteY2" fmla="*/ 1638000 h 1638000"/>
              <a:gd name="connsiteX3" fmla="*/ 0 w 1638000"/>
              <a:gd name="connsiteY3" fmla="*/ 819000 h 1638000"/>
              <a:gd name="connsiteX4" fmla="*/ 819000 w 1638000"/>
              <a:gd name="connsiteY4" fmla="*/ 0 h 163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8000" h="1638000">
                <a:moveTo>
                  <a:pt x="819000" y="0"/>
                </a:moveTo>
                <a:cubicBezTo>
                  <a:pt x="1271321" y="0"/>
                  <a:pt x="1638000" y="366679"/>
                  <a:pt x="1638000" y="819000"/>
                </a:cubicBezTo>
                <a:cubicBezTo>
                  <a:pt x="1638000" y="1271321"/>
                  <a:pt x="1271321" y="1638000"/>
                  <a:pt x="819000" y="1638000"/>
                </a:cubicBezTo>
                <a:cubicBezTo>
                  <a:pt x="366679" y="1638000"/>
                  <a:pt x="0" y="1271321"/>
                  <a:pt x="0" y="819000"/>
                </a:cubicBezTo>
                <a:cubicBezTo>
                  <a:pt x="0" y="366679"/>
                  <a:pt x="366679" y="0"/>
                  <a:pt x="81900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en-GB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9E4753B6-C498-425E-A24F-C9D957FF43C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740768" y="1926652"/>
            <a:ext cx="1638000" cy="1638000"/>
          </a:xfrm>
          <a:custGeom>
            <a:avLst/>
            <a:gdLst>
              <a:gd name="connsiteX0" fmla="*/ 819000 w 1638000"/>
              <a:gd name="connsiteY0" fmla="*/ 0 h 1638000"/>
              <a:gd name="connsiteX1" fmla="*/ 1638000 w 1638000"/>
              <a:gd name="connsiteY1" fmla="*/ 819000 h 1638000"/>
              <a:gd name="connsiteX2" fmla="*/ 819000 w 1638000"/>
              <a:gd name="connsiteY2" fmla="*/ 1638000 h 1638000"/>
              <a:gd name="connsiteX3" fmla="*/ 0 w 1638000"/>
              <a:gd name="connsiteY3" fmla="*/ 819000 h 1638000"/>
              <a:gd name="connsiteX4" fmla="*/ 819000 w 1638000"/>
              <a:gd name="connsiteY4" fmla="*/ 0 h 163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8000" h="1638000">
                <a:moveTo>
                  <a:pt x="819000" y="0"/>
                </a:moveTo>
                <a:cubicBezTo>
                  <a:pt x="1271321" y="0"/>
                  <a:pt x="1638000" y="366679"/>
                  <a:pt x="1638000" y="819000"/>
                </a:cubicBezTo>
                <a:cubicBezTo>
                  <a:pt x="1638000" y="1271321"/>
                  <a:pt x="1271321" y="1638000"/>
                  <a:pt x="819000" y="1638000"/>
                </a:cubicBezTo>
                <a:cubicBezTo>
                  <a:pt x="366679" y="1638000"/>
                  <a:pt x="0" y="1271321"/>
                  <a:pt x="0" y="819000"/>
                </a:cubicBezTo>
                <a:cubicBezTo>
                  <a:pt x="0" y="366679"/>
                  <a:pt x="366679" y="0"/>
                  <a:pt x="81900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97922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81_Full Image without Header &amp;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36FC1E99-99E9-4B34-9343-93F5031DFC2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47728" y="2780928"/>
            <a:ext cx="2880320" cy="3528392"/>
          </a:xfrm>
          <a:custGeom>
            <a:avLst/>
            <a:gdLst>
              <a:gd name="connsiteX0" fmla="*/ 0 w 2880320"/>
              <a:gd name="connsiteY0" fmla="*/ 0 h 3528392"/>
              <a:gd name="connsiteX1" fmla="*/ 2880320 w 2880320"/>
              <a:gd name="connsiteY1" fmla="*/ 0 h 3528392"/>
              <a:gd name="connsiteX2" fmla="*/ 2880320 w 2880320"/>
              <a:gd name="connsiteY2" fmla="*/ 3528392 h 3528392"/>
              <a:gd name="connsiteX3" fmla="*/ 0 w 2880320"/>
              <a:gd name="connsiteY3" fmla="*/ 3528392 h 3528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80320" h="3528392">
                <a:moveTo>
                  <a:pt x="0" y="0"/>
                </a:moveTo>
                <a:lnTo>
                  <a:pt x="2880320" y="0"/>
                </a:lnTo>
                <a:lnTo>
                  <a:pt x="2880320" y="3528392"/>
                </a:lnTo>
                <a:lnTo>
                  <a:pt x="0" y="352839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en-GB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701B97E6-0ED9-471F-BEAC-CCBA86B5566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3392" y="548680"/>
            <a:ext cx="2880320" cy="3528392"/>
          </a:xfrm>
          <a:custGeom>
            <a:avLst/>
            <a:gdLst>
              <a:gd name="connsiteX0" fmla="*/ 0 w 2880320"/>
              <a:gd name="connsiteY0" fmla="*/ 0 h 3528392"/>
              <a:gd name="connsiteX1" fmla="*/ 2880320 w 2880320"/>
              <a:gd name="connsiteY1" fmla="*/ 0 h 3528392"/>
              <a:gd name="connsiteX2" fmla="*/ 2880320 w 2880320"/>
              <a:gd name="connsiteY2" fmla="*/ 3528392 h 3528392"/>
              <a:gd name="connsiteX3" fmla="*/ 0 w 2880320"/>
              <a:gd name="connsiteY3" fmla="*/ 3528392 h 3528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80320" h="3528392">
                <a:moveTo>
                  <a:pt x="0" y="0"/>
                </a:moveTo>
                <a:lnTo>
                  <a:pt x="2880320" y="0"/>
                </a:lnTo>
                <a:lnTo>
                  <a:pt x="2880320" y="3528392"/>
                </a:lnTo>
                <a:lnTo>
                  <a:pt x="0" y="352839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78092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77_Full Image without Header &amp;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36FC1E99-99E9-4B34-9343-93F5031DFC2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603852" y="2780928"/>
            <a:ext cx="2880320" cy="3528392"/>
          </a:xfrm>
          <a:custGeom>
            <a:avLst/>
            <a:gdLst>
              <a:gd name="connsiteX0" fmla="*/ 0 w 2880320"/>
              <a:gd name="connsiteY0" fmla="*/ 0 h 3528392"/>
              <a:gd name="connsiteX1" fmla="*/ 2880320 w 2880320"/>
              <a:gd name="connsiteY1" fmla="*/ 0 h 3528392"/>
              <a:gd name="connsiteX2" fmla="*/ 2880320 w 2880320"/>
              <a:gd name="connsiteY2" fmla="*/ 3528392 h 3528392"/>
              <a:gd name="connsiteX3" fmla="*/ 0 w 2880320"/>
              <a:gd name="connsiteY3" fmla="*/ 3528392 h 3528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80320" h="3528392">
                <a:moveTo>
                  <a:pt x="0" y="0"/>
                </a:moveTo>
                <a:lnTo>
                  <a:pt x="2880320" y="0"/>
                </a:lnTo>
                <a:lnTo>
                  <a:pt x="2880320" y="3528392"/>
                </a:lnTo>
                <a:lnTo>
                  <a:pt x="0" y="352839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en-GB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701B97E6-0ED9-471F-BEAC-CCBA86B5566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579516" y="548680"/>
            <a:ext cx="2880320" cy="3528392"/>
          </a:xfrm>
          <a:custGeom>
            <a:avLst/>
            <a:gdLst>
              <a:gd name="connsiteX0" fmla="*/ 0 w 2880320"/>
              <a:gd name="connsiteY0" fmla="*/ 0 h 3528392"/>
              <a:gd name="connsiteX1" fmla="*/ 2880320 w 2880320"/>
              <a:gd name="connsiteY1" fmla="*/ 0 h 3528392"/>
              <a:gd name="connsiteX2" fmla="*/ 2880320 w 2880320"/>
              <a:gd name="connsiteY2" fmla="*/ 3528392 h 3528392"/>
              <a:gd name="connsiteX3" fmla="*/ 0 w 2880320"/>
              <a:gd name="connsiteY3" fmla="*/ 3528392 h 3528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80320" h="3528392">
                <a:moveTo>
                  <a:pt x="0" y="0"/>
                </a:moveTo>
                <a:lnTo>
                  <a:pt x="2880320" y="0"/>
                </a:lnTo>
                <a:lnTo>
                  <a:pt x="2880320" y="3528392"/>
                </a:lnTo>
                <a:lnTo>
                  <a:pt x="0" y="352839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06131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83_Full Image without Header &amp;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4DB3255D-0B50-4D85-818E-9C8F039AB27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603852" y="548680"/>
            <a:ext cx="2880320" cy="5760640"/>
          </a:xfrm>
          <a:custGeom>
            <a:avLst/>
            <a:gdLst>
              <a:gd name="connsiteX0" fmla="*/ 0 w 2880320"/>
              <a:gd name="connsiteY0" fmla="*/ 0 h 5760640"/>
              <a:gd name="connsiteX1" fmla="*/ 2880320 w 2880320"/>
              <a:gd name="connsiteY1" fmla="*/ 0 h 5760640"/>
              <a:gd name="connsiteX2" fmla="*/ 2880320 w 2880320"/>
              <a:gd name="connsiteY2" fmla="*/ 5760640 h 5760640"/>
              <a:gd name="connsiteX3" fmla="*/ 0 w 2880320"/>
              <a:gd name="connsiteY3" fmla="*/ 5760640 h 5760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80320" h="5760640">
                <a:moveTo>
                  <a:pt x="0" y="0"/>
                </a:moveTo>
                <a:lnTo>
                  <a:pt x="2880320" y="0"/>
                </a:lnTo>
                <a:lnTo>
                  <a:pt x="2880320" y="5760640"/>
                </a:lnTo>
                <a:lnTo>
                  <a:pt x="0" y="576064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en-GB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64003790-7A3D-426A-B565-E040AA0EAE5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579516" y="548680"/>
            <a:ext cx="2880320" cy="2808312"/>
          </a:xfrm>
          <a:custGeom>
            <a:avLst/>
            <a:gdLst>
              <a:gd name="connsiteX0" fmla="*/ 0 w 2880320"/>
              <a:gd name="connsiteY0" fmla="*/ 0 h 2808312"/>
              <a:gd name="connsiteX1" fmla="*/ 2880320 w 2880320"/>
              <a:gd name="connsiteY1" fmla="*/ 0 h 2808312"/>
              <a:gd name="connsiteX2" fmla="*/ 2880320 w 2880320"/>
              <a:gd name="connsiteY2" fmla="*/ 2808312 h 2808312"/>
              <a:gd name="connsiteX3" fmla="*/ 0 w 2880320"/>
              <a:gd name="connsiteY3" fmla="*/ 2808312 h 2808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80320" h="2808312">
                <a:moveTo>
                  <a:pt x="0" y="0"/>
                </a:moveTo>
                <a:lnTo>
                  <a:pt x="2880320" y="0"/>
                </a:lnTo>
                <a:lnTo>
                  <a:pt x="2880320" y="2808312"/>
                </a:lnTo>
                <a:lnTo>
                  <a:pt x="0" y="280831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en-GB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58759CF-678A-44BE-B7F5-BF55CF43AA7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579516" y="3501008"/>
            <a:ext cx="2880320" cy="2808312"/>
          </a:xfrm>
          <a:custGeom>
            <a:avLst/>
            <a:gdLst>
              <a:gd name="connsiteX0" fmla="*/ 0 w 2880320"/>
              <a:gd name="connsiteY0" fmla="*/ 0 h 2808312"/>
              <a:gd name="connsiteX1" fmla="*/ 2880320 w 2880320"/>
              <a:gd name="connsiteY1" fmla="*/ 0 h 2808312"/>
              <a:gd name="connsiteX2" fmla="*/ 2880320 w 2880320"/>
              <a:gd name="connsiteY2" fmla="*/ 2808312 h 2808312"/>
              <a:gd name="connsiteX3" fmla="*/ 0 w 2880320"/>
              <a:gd name="connsiteY3" fmla="*/ 2808312 h 2808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80320" h="2808312">
                <a:moveTo>
                  <a:pt x="0" y="0"/>
                </a:moveTo>
                <a:lnTo>
                  <a:pt x="2880320" y="0"/>
                </a:lnTo>
                <a:lnTo>
                  <a:pt x="2880320" y="2808312"/>
                </a:lnTo>
                <a:lnTo>
                  <a:pt x="0" y="280831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24778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85_Full Image without Header &amp;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4DB3255D-0B50-4D85-818E-9C8F039AB27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647817" y="548680"/>
            <a:ext cx="2880320" cy="5760640"/>
          </a:xfrm>
          <a:custGeom>
            <a:avLst/>
            <a:gdLst>
              <a:gd name="connsiteX0" fmla="*/ 0 w 2880320"/>
              <a:gd name="connsiteY0" fmla="*/ 0 h 5760640"/>
              <a:gd name="connsiteX1" fmla="*/ 2880320 w 2880320"/>
              <a:gd name="connsiteY1" fmla="*/ 0 h 5760640"/>
              <a:gd name="connsiteX2" fmla="*/ 2880320 w 2880320"/>
              <a:gd name="connsiteY2" fmla="*/ 5760640 h 5760640"/>
              <a:gd name="connsiteX3" fmla="*/ 0 w 2880320"/>
              <a:gd name="connsiteY3" fmla="*/ 5760640 h 5760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80320" h="5760640">
                <a:moveTo>
                  <a:pt x="0" y="0"/>
                </a:moveTo>
                <a:lnTo>
                  <a:pt x="2880320" y="0"/>
                </a:lnTo>
                <a:lnTo>
                  <a:pt x="2880320" y="5760640"/>
                </a:lnTo>
                <a:lnTo>
                  <a:pt x="0" y="576064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en-GB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64003790-7A3D-426A-B565-E040AA0EAE5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3481" y="548680"/>
            <a:ext cx="2880320" cy="2808312"/>
          </a:xfrm>
          <a:custGeom>
            <a:avLst/>
            <a:gdLst>
              <a:gd name="connsiteX0" fmla="*/ 0 w 2880320"/>
              <a:gd name="connsiteY0" fmla="*/ 0 h 2808312"/>
              <a:gd name="connsiteX1" fmla="*/ 2880320 w 2880320"/>
              <a:gd name="connsiteY1" fmla="*/ 0 h 2808312"/>
              <a:gd name="connsiteX2" fmla="*/ 2880320 w 2880320"/>
              <a:gd name="connsiteY2" fmla="*/ 2808312 h 2808312"/>
              <a:gd name="connsiteX3" fmla="*/ 0 w 2880320"/>
              <a:gd name="connsiteY3" fmla="*/ 2808312 h 2808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80320" h="2808312">
                <a:moveTo>
                  <a:pt x="0" y="0"/>
                </a:moveTo>
                <a:lnTo>
                  <a:pt x="2880320" y="0"/>
                </a:lnTo>
                <a:lnTo>
                  <a:pt x="2880320" y="2808312"/>
                </a:lnTo>
                <a:lnTo>
                  <a:pt x="0" y="280831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en-GB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58759CF-678A-44BE-B7F5-BF55CF43AA7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3481" y="3501008"/>
            <a:ext cx="2880320" cy="2808312"/>
          </a:xfrm>
          <a:custGeom>
            <a:avLst/>
            <a:gdLst>
              <a:gd name="connsiteX0" fmla="*/ 0 w 2880320"/>
              <a:gd name="connsiteY0" fmla="*/ 0 h 2808312"/>
              <a:gd name="connsiteX1" fmla="*/ 2880320 w 2880320"/>
              <a:gd name="connsiteY1" fmla="*/ 0 h 2808312"/>
              <a:gd name="connsiteX2" fmla="*/ 2880320 w 2880320"/>
              <a:gd name="connsiteY2" fmla="*/ 2808312 h 2808312"/>
              <a:gd name="connsiteX3" fmla="*/ 0 w 2880320"/>
              <a:gd name="connsiteY3" fmla="*/ 2808312 h 2808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80320" h="2808312">
                <a:moveTo>
                  <a:pt x="0" y="0"/>
                </a:moveTo>
                <a:lnTo>
                  <a:pt x="2880320" y="0"/>
                </a:lnTo>
                <a:lnTo>
                  <a:pt x="2880320" y="2808312"/>
                </a:lnTo>
                <a:lnTo>
                  <a:pt x="0" y="280831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13741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84_Full Image without Header &amp;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64003790-7A3D-426A-B565-E040AA0EAE5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3392" y="548680"/>
            <a:ext cx="2880320" cy="2808312"/>
          </a:xfrm>
          <a:custGeom>
            <a:avLst/>
            <a:gdLst>
              <a:gd name="connsiteX0" fmla="*/ 0 w 2880320"/>
              <a:gd name="connsiteY0" fmla="*/ 0 h 2808312"/>
              <a:gd name="connsiteX1" fmla="*/ 2880320 w 2880320"/>
              <a:gd name="connsiteY1" fmla="*/ 0 h 2808312"/>
              <a:gd name="connsiteX2" fmla="*/ 2880320 w 2880320"/>
              <a:gd name="connsiteY2" fmla="*/ 2808312 h 2808312"/>
              <a:gd name="connsiteX3" fmla="*/ 0 w 2880320"/>
              <a:gd name="connsiteY3" fmla="*/ 2808312 h 2808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80320" h="2808312">
                <a:moveTo>
                  <a:pt x="0" y="0"/>
                </a:moveTo>
                <a:lnTo>
                  <a:pt x="2880320" y="0"/>
                </a:lnTo>
                <a:lnTo>
                  <a:pt x="2880320" y="2808312"/>
                </a:lnTo>
                <a:lnTo>
                  <a:pt x="0" y="280831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en-GB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58759CF-678A-44BE-B7F5-BF55CF43AA7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3392" y="3501008"/>
            <a:ext cx="2880320" cy="2808312"/>
          </a:xfrm>
          <a:custGeom>
            <a:avLst/>
            <a:gdLst>
              <a:gd name="connsiteX0" fmla="*/ 0 w 2880320"/>
              <a:gd name="connsiteY0" fmla="*/ 0 h 2808312"/>
              <a:gd name="connsiteX1" fmla="*/ 2880320 w 2880320"/>
              <a:gd name="connsiteY1" fmla="*/ 0 h 2808312"/>
              <a:gd name="connsiteX2" fmla="*/ 2880320 w 2880320"/>
              <a:gd name="connsiteY2" fmla="*/ 2808312 h 2808312"/>
              <a:gd name="connsiteX3" fmla="*/ 0 w 2880320"/>
              <a:gd name="connsiteY3" fmla="*/ 2808312 h 2808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80320" h="2808312">
                <a:moveTo>
                  <a:pt x="0" y="0"/>
                </a:moveTo>
                <a:lnTo>
                  <a:pt x="2880320" y="0"/>
                </a:lnTo>
                <a:lnTo>
                  <a:pt x="2880320" y="2808312"/>
                </a:lnTo>
                <a:lnTo>
                  <a:pt x="0" y="280831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en-GB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B6C929D8-2DFD-4073-ACB3-02565A55977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647728" y="548680"/>
            <a:ext cx="2880320" cy="2808312"/>
          </a:xfrm>
          <a:custGeom>
            <a:avLst/>
            <a:gdLst>
              <a:gd name="connsiteX0" fmla="*/ 0 w 2880320"/>
              <a:gd name="connsiteY0" fmla="*/ 0 h 2808312"/>
              <a:gd name="connsiteX1" fmla="*/ 2880320 w 2880320"/>
              <a:gd name="connsiteY1" fmla="*/ 0 h 2808312"/>
              <a:gd name="connsiteX2" fmla="*/ 2880320 w 2880320"/>
              <a:gd name="connsiteY2" fmla="*/ 2808312 h 2808312"/>
              <a:gd name="connsiteX3" fmla="*/ 0 w 2880320"/>
              <a:gd name="connsiteY3" fmla="*/ 2808312 h 2808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80320" h="2808312">
                <a:moveTo>
                  <a:pt x="0" y="0"/>
                </a:moveTo>
                <a:lnTo>
                  <a:pt x="2880320" y="0"/>
                </a:lnTo>
                <a:lnTo>
                  <a:pt x="2880320" y="2808312"/>
                </a:lnTo>
                <a:lnTo>
                  <a:pt x="0" y="280831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en-GB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6998E2C8-A154-4A59-8293-66248BA63F3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647728" y="3501008"/>
            <a:ext cx="2880320" cy="2808312"/>
          </a:xfrm>
          <a:custGeom>
            <a:avLst/>
            <a:gdLst>
              <a:gd name="connsiteX0" fmla="*/ 0 w 2880320"/>
              <a:gd name="connsiteY0" fmla="*/ 0 h 2808312"/>
              <a:gd name="connsiteX1" fmla="*/ 2880320 w 2880320"/>
              <a:gd name="connsiteY1" fmla="*/ 0 h 2808312"/>
              <a:gd name="connsiteX2" fmla="*/ 2880320 w 2880320"/>
              <a:gd name="connsiteY2" fmla="*/ 2808312 h 2808312"/>
              <a:gd name="connsiteX3" fmla="*/ 0 w 2880320"/>
              <a:gd name="connsiteY3" fmla="*/ 2808312 h 2808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80320" h="2808312">
                <a:moveTo>
                  <a:pt x="0" y="0"/>
                </a:moveTo>
                <a:lnTo>
                  <a:pt x="2880320" y="0"/>
                </a:lnTo>
                <a:lnTo>
                  <a:pt x="2880320" y="2808312"/>
                </a:lnTo>
                <a:lnTo>
                  <a:pt x="0" y="280831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0623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86_Full Image without Header &amp;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4302EB0E-88A5-4400-8FBA-82B05625E2F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23392" y="548680"/>
            <a:ext cx="5904656" cy="2808312"/>
          </a:xfrm>
          <a:custGeom>
            <a:avLst/>
            <a:gdLst>
              <a:gd name="connsiteX0" fmla="*/ 0 w 5904656"/>
              <a:gd name="connsiteY0" fmla="*/ 0 h 2808312"/>
              <a:gd name="connsiteX1" fmla="*/ 5904656 w 5904656"/>
              <a:gd name="connsiteY1" fmla="*/ 0 h 2808312"/>
              <a:gd name="connsiteX2" fmla="*/ 5904656 w 5904656"/>
              <a:gd name="connsiteY2" fmla="*/ 2808312 h 2808312"/>
              <a:gd name="connsiteX3" fmla="*/ 0 w 5904656"/>
              <a:gd name="connsiteY3" fmla="*/ 2808312 h 2808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04656" h="2808312">
                <a:moveTo>
                  <a:pt x="0" y="0"/>
                </a:moveTo>
                <a:lnTo>
                  <a:pt x="5904656" y="0"/>
                </a:lnTo>
                <a:lnTo>
                  <a:pt x="5904656" y="2808312"/>
                </a:lnTo>
                <a:lnTo>
                  <a:pt x="0" y="280831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en-GB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58759CF-678A-44BE-B7F5-BF55CF43AA7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3392" y="3501008"/>
            <a:ext cx="2880320" cy="2808312"/>
          </a:xfrm>
          <a:custGeom>
            <a:avLst/>
            <a:gdLst>
              <a:gd name="connsiteX0" fmla="*/ 0 w 2880320"/>
              <a:gd name="connsiteY0" fmla="*/ 0 h 2808312"/>
              <a:gd name="connsiteX1" fmla="*/ 2880320 w 2880320"/>
              <a:gd name="connsiteY1" fmla="*/ 0 h 2808312"/>
              <a:gd name="connsiteX2" fmla="*/ 2880320 w 2880320"/>
              <a:gd name="connsiteY2" fmla="*/ 2808312 h 2808312"/>
              <a:gd name="connsiteX3" fmla="*/ 0 w 2880320"/>
              <a:gd name="connsiteY3" fmla="*/ 2808312 h 2808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80320" h="2808312">
                <a:moveTo>
                  <a:pt x="0" y="0"/>
                </a:moveTo>
                <a:lnTo>
                  <a:pt x="2880320" y="0"/>
                </a:lnTo>
                <a:lnTo>
                  <a:pt x="2880320" y="2808312"/>
                </a:lnTo>
                <a:lnTo>
                  <a:pt x="0" y="280831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en-GB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6998E2C8-A154-4A59-8293-66248BA63F3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647728" y="3501008"/>
            <a:ext cx="2880320" cy="2808312"/>
          </a:xfrm>
          <a:custGeom>
            <a:avLst/>
            <a:gdLst>
              <a:gd name="connsiteX0" fmla="*/ 0 w 2880320"/>
              <a:gd name="connsiteY0" fmla="*/ 0 h 2808312"/>
              <a:gd name="connsiteX1" fmla="*/ 2880320 w 2880320"/>
              <a:gd name="connsiteY1" fmla="*/ 0 h 2808312"/>
              <a:gd name="connsiteX2" fmla="*/ 2880320 w 2880320"/>
              <a:gd name="connsiteY2" fmla="*/ 2808312 h 2808312"/>
              <a:gd name="connsiteX3" fmla="*/ 0 w 2880320"/>
              <a:gd name="connsiteY3" fmla="*/ 2808312 h 2808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80320" h="2808312">
                <a:moveTo>
                  <a:pt x="0" y="0"/>
                </a:moveTo>
                <a:lnTo>
                  <a:pt x="2880320" y="0"/>
                </a:lnTo>
                <a:lnTo>
                  <a:pt x="2880320" y="2808312"/>
                </a:lnTo>
                <a:lnTo>
                  <a:pt x="0" y="280831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01129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20_Full Image without Header &amp;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211DD5DF-DC99-475B-B4DF-CB0A2ED61B7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19124" y="1988840"/>
            <a:ext cx="4828804" cy="4250034"/>
          </a:xfrm>
          <a:custGeom>
            <a:avLst/>
            <a:gdLst>
              <a:gd name="connsiteX0" fmla="*/ 0 w 4828804"/>
              <a:gd name="connsiteY0" fmla="*/ 0 h 4250034"/>
              <a:gd name="connsiteX1" fmla="*/ 4828804 w 4828804"/>
              <a:gd name="connsiteY1" fmla="*/ 0 h 4250034"/>
              <a:gd name="connsiteX2" fmla="*/ 4828804 w 4828804"/>
              <a:gd name="connsiteY2" fmla="*/ 4250034 h 4250034"/>
              <a:gd name="connsiteX3" fmla="*/ 0 w 4828804"/>
              <a:gd name="connsiteY3" fmla="*/ 4250034 h 4250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8804" h="4250034">
                <a:moveTo>
                  <a:pt x="0" y="0"/>
                </a:moveTo>
                <a:lnTo>
                  <a:pt x="4828804" y="0"/>
                </a:lnTo>
                <a:lnTo>
                  <a:pt x="4828804" y="4250034"/>
                </a:lnTo>
                <a:lnTo>
                  <a:pt x="0" y="425003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4" name="Title 6">
            <a:extLst>
              <a:ext uri="{FF2B5EF4-FFF2-40B4-BE49-F238E27FC236}">
                <a16:creationId xmlns:a16="http://schemas.microsoft.com/office/drawing/2014/main" id="{96D2931D-00FF-46C3-BFEC-3C722D596D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527905"/>
            <a:ext cx="10922000" cy="502749"/>
          </a:xfrm>
        </p:spPr>
        <p:txBody>
          <a:bodyPr/>
          <a:lstStyle>
            <a:lvl1pPr>
              <a:defRPr sz="2800">
                <a:latin typeface="Raleway Black" panose="020B0A03030101060003" pitchFamily="34" charset="0"/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89525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87_Full Image without Header &amp;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4302EB0E-88A5-4400-8FBA-82B05625E2F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579516" y="3501008"/>
            <a:ext cx="5904656" cy="2808312"/>
          </a:xfrm>
          <a:custGeom>
            <a:avLst/>
            <a:gdLst>
              <a:gd name="connsiteX0" fmla="*/ 0 w 5904656"/>
              <a:gd name="connsiteY0" fmla="*/ 0 h 2808312"/>
              <a:gd name="connsiteX1" fmla="*/ 5904656 w 5904656"/>
              <a:gd name="connsiteY1" fmla="*/ 0 h 2808312"/>
              <a:gd name="connsiteX2" fmla="*/ 5904656 w 5904656"/>
              <a:gd name="connsiteY2" fmla="*/ 2808312 h 2808312"/>
              <a:gd name="connsiteX3" fmla="*/ 0 w 5904656"/>
              <a:gd name="connsiteY3" fmla="*/ 2808312 h 2808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04656" h="2808312">
                <a:moveTo>
                  <a:pt x="0" y="0"/>
                </a:moveTo>
                <a:lnTo>
                  <a:pt x="5904656" y="0"/>
                </a:lnTo>
                <a:lnTo>
                  <a:pt x="5904656" y="2808312"/>
                </a:lnTo>
                <a:lnTo>
                  <a:pt x="0" y="280831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en-GB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58759CF-678A-44BE-B7F5-BF55CF43AA7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579516" y="548680"/>
            <a:ext cx="2880320" cy="2808312"/>
          </a:xfrm>
          <a:custGeom>
            <a:avLst/>
            <a:gdLst>
              <a:gd name="connsiteX0" fmla="*/ 0 w 2880320"/>
              <a:gd name="connsiteY0" fmla="*/ 0 h 2808312"/>
              <a:gd name="connsiteX1" fmla="*/ 2880320 w 2880320"/>
              <a:gd name="connsiteY1" fmla="*/ 0 h 2808312"/>
              <a:gd name="connsiteX2" fmla="*/ 2880320 w 2880320"/>
              <a:gd name="connsiteY2" fmla="*/ 2808312 h 2808312"/>
              <a:gd name="connsiteX3" fmla="*/ 0 w 2880320"/>
              <a:gd name="connsiteY3" fmla="*/ 2808312 h 2808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80320" h="2808312">
                <a:moveTo>
                  <a:pt x="0" y="0"/>
                </a:moveTo>
                <a:lnTo>
                  <a:pt x="2880320" y="0"/>
                </a:lnTo>
                <a:lnTo>
                  <a:pt x="2880320" y="2808312"/>
                </a:lnTo>
                <a:lnTo>
                  <a:pt x="0" y="280831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en-GB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6998E2C8-A154-4A59-8293-66248BA63F3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603852" y="548680"/>
            <a:ext cx="2880320" cy="2808312"/>
          </a:xfrm>
          <a:custGeom>
            <a:avLst/>
            <a:gdLst>
              <a:gd name="connsiteX0" fmla="*/ 0 w 2880320"/>
              <a:gd name="connsiteY0" fmla="*/ 0 h 2808312"/>
              <a:gd name="connsiteX1" fmla="*/ 2880320 w 2880320"/>
              <a:gd name="connsiteY1" fmla="*/ 0 h 2808312"/>
              <a:gd name="connsiteX2" fmla="*/ 2880320 w 2880320"/>
              <a:gd name="connsiteY2" fmla="*/ 2808312 h 2808312"/>
              <a:gd name="connsiteX3" fmla="*/ 0 w 2880320"/>
              <a:gd name="connsiteY3" fmla="*/ 2808312 h 2808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80320" h="2808312">
                <a:moveTo>
                  <a:pt x="0" y="0"/>
                </a:moveTo>
                <a:lnTo>
                  <a:pt x="2880320" y="0"/>
                </a:lnTo>
                <a:lnTo>
                  <a:pt x="2880320" y="2808312"/>
                </a:lnTo>
                <a:lnTo>
                  <a:pt x="0" y="280831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69210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15_Full Image without Header &amp;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DB2FD2B3-9859-45FB-831D-3F436B7729E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5405280" cy="4885726"/>
          </a:xfrm>
          <a:custGeom>
            <a:avLst/>
            <a:gdLst>
              <a:gd name="connsiteX0" fmla="*/ 1066013 w 5405280"/>
              <a:gd name="connsiteY0" fmla="*/ 0 h 4885726"/>
              <a:gd name="connsiteX1" fmla="*/ 4318518 w 5405280"/>
              <a:gd name="connsiteY1" fmla="*/ 0 h 4885726"/>
              <a:gd name="connsiteX2" fmla="*/ 5405280 w 5405280"/>
              <a:gd name="connsiteY2" fmla="*/ 2171722 h 4885726"/>
              <a:gd name="connsiteX3" fmla="*/ 2692265 w 5405280"/>
              <a:gd name="connsiteY3" fmla="*/ 4885726 h 4885726"/>
              <a:gd name="connsiteX4" fmla="*/ 0 w 5405280"/>
              <a:gd name="connsiteY4" fmla="*/ 2506432 h 4885726"/>
              <a:gd name="connsiteX5" fmla="*/ 0 w 5405280"/>
              <a:gd name="connsiteY5" fmla="*/ 1834418 h 4885726"/>
              <a:gd name="connsiteX6" fmla="*/ 1066013 w 5405280"/>
              <a:gd name="connsiteY6" fmla="*/ 0 h 4885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05280" h="4885726">
                <a:moveTo>
                  <a:pt x="1066013" y="0"/>
                </a:moveTo>
                <a:cubicBezTo>
                  <a:pt x="1066013" y="0"/>
                  <a:pt x="1066013" y="0"/>
                  <a:pt x="4318518" y="0"/>
                </a:cubicBezTo>
                <a:cubicBezTo>
                  <a:pt x="4977319" y="492984"/>
                  <a:pt x="5405280" y="1281757"/>
                  <a:pt x="5405280" y="2171722"/>
                </a:cubicBezTo>
                <a:cubicBezTo>
                  <a:pt x="5405280" y="3668835"/>
                  <a:pt x="4191426" y="4885726"/>
                  <a:pt x="2692265" y="4885726"/>
                </a:cubicBezTo>
                <a:cubicBezTo>
                  <a:pt x="1307227" y="4885726"/>
                  <a:pt x="165997" y="3847866"/>
                  <a:pt x="0" y="2506432"/>
                </a:cubicBezTo>
                <a:cubicBezTo>
                  <a:pt x="0" y="2506432"/>
                  <a:pt x="0" y="2506432"/>
                  <a:pt x="0" y="1834418"/>
                </a:cubicBezTo>
                <a:cubicBezTo>
                  <a:pt x="93373" y="1084564"/>
                  <a:pt x="490210" y="430712"/>
                  <a:pt x="106601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67015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12_Full Image without Header &amp;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C43BE73-9F53-4B62-873C-CE7ADCBA46C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19124" y="1973953"/>
            <a:ext cx="4562475" cy="4264922"/>
          </a:xfrm>
          <a:custGeom>
            <a:avLst/>
            <a:gdLst>
              <a:gd name="connsiteX0" fmla="*/ 0 w 4562475"/>
              <a:gd name="connsiteY0" fmla="*/ 0 h 4264922"/>
              <a:gd name="connsiteX1" fmla="*/ 4562475 w 4562475"/>
              <a:gd name="connsiteY1" fmla="*/ 0 h 4264922"/>
              <a:gd name="connsiteX2" fmla="*/ 4562475 w 4562475"/>
              <a:gd name="connsiteY2" fmla="*/ 4264922 h 4264922"/>
              <a:gd name="connsiteX3" fmla="*/ 0 w 4562475"/>
              <a:gd name="connsiteY3" fmla="*/ 4264922 h 4264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62475" h="4264922">
                <a:moveTo>
                  <a:pt x="0" y="0"/>
                </a:moveTo>
                <a:lnTo>
                  <a:pt x="4562475" y="0"/>
                </a:lnTo>
                <a:lnTo>
                  <a:pt x="4562475" y="4264922"/>
                </a:lnTo>
                <a:lnTo>
                  <a:pt x="0" y="426492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44" name="Title 6">
            <a:extLst>
              <a:ext uri="{FF2B5EF4-FFF2-40B4-BE49-F238E27FC236}">
                <a16:creationId xmlns:a16="http://schemas.microsoft.com/office/drawing/2014/main" id="{67A404EB-B058-4F1D-AE38-8A63F97D85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527905"/>
            <a:ext cx="10922000" cy="502749"/>
          </a:xfrm>
        </p:spPr>
        <p:txBody>
          <a:bodyPr/>
          <a:lstStyle>
            <a:lvl1pPr algn="ctr">
              <a:defRPr sz="2800">
                <a:latin typeface="Raleway Black" panose="020B0A03030101060003" pitchFamily="34" charset="0"/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28518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26_Full Image without Header &amp;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8590ED9E-F513-4BB0-ABA7-F6DADC6C05C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942256" y="3925614"/>
            <a:ext cx="2024602" cy="2095675"/>
          </a:xfrm>
          <a:custGeom>
            <a:avLst/>
            <a:gdLst>
              <a:gd name="connsiteX0" fmla="*/ 0 w 2024602"/>
              <a:gd name="connsiteY0" fmla="*/ 0 h 2095675"/>
              <a:gd name="connsiteX1" fmla="*/ 2024602 w 2024602"/>
              <a:gd name="connsiteY1" fmla="*/ 0 h 2095675"/>
              <a:gd name="connsiteX2" fmla="*/ 2024602 w 2024602"/>
              <a:gd name="connsiteY2" fmla="*/ 2095675 h 2095675"/>
              <a:gd name="connsiteX3" fmla="*/ 0 w 2024602"/>
              <a:gd name="connsiteY3" fmla="*/ 2095675 h 209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4602" h="2095675">
                <a:moveTo>
                  <a:pt x="0" y="0"/>
                </a:moveTo>
                <a:lnTo>
                  <a:pt x="2024602" y="0"/>
                </a:lnTo>
                <a:lnTo>
                  <a:pt x="2024602" y="2095675"/>
                </a:lnTo>
                <a:lnTo>
                  <a:pt x="0" y="209567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B5321C42-1E57-4878-8867-9D937C7B301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082111" y="1791521"/>
            <a:ext cx="2024602" cy="2016919"/>
          </a:xfrm>
          <a:custGeom>
            <a:avLst/>
            <a:gdLst>
              <a:gd name="connsiteX0" fmla="*/ 0 w 2024602"/>
              <a:gd name="connsiteY0" fmla="*/ 0 h 2016919"/>
              <a:gd name="connsiteX1" fmla="*/ 2024602 w 2024602"/>
              <a:gd name="connsiteY1" fmla="*/ 0 h 2016919"/>
              <a:gd name="connsiteX2" fmla="*/ 2024602 w 2024602"/>
              <a:gd name="connsiteY2" fmla="*/ 2016919 h 2016919"/>
              <a:gd name="connsiteX3" fmla="*/ 0 w 2024602"/>
              <a:gd name="connsiteY3" fmla="*/ 2016919 h 2016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4602" h="2016919">
                <a:moveTo>
                  <a:pt x="0" y="0"/>
                </a:moveTo>
                <a:lnTo>
                  <a:pt x="2024602" y="0"/>
                </a:lnTo>
                <a:lnTo>
                  <a:pt x="2024602" y="2016919"/>
                </a:lnTo>
                <a:lnTo>
                  <a:pt x="0" y="201691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2A49B1FE-FCDD-4669-AED4-C0B490494BD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221966" y="3925614"/>
            <a:ext cx="2024602" cy="2095675"/>
          </a:xfrm>
          <a:custGeom>
            <a:avLst/>
            <a:gdLst>
              <a:gd name="connsiteX0" fmla="*/ 0 w 2024602"/>
              <a:gd name="connsiteY0" fmla="*/ 0 h 2095675"/>
              <a:gd name="connsiteX1" fmla="*/ 2024602 w 2024602"/>
              <a:gd name="connsiteY1" fmla="*/ 0 h 2095675"/>
              <a:gd name="connsiteX2" fmla="*/ 2024602 w 2024602"/>
              <a:gd name="connsiteY2" fmla="*/ 2095675 h 2095675"/>
              <a:gd name="connsiteX3" fmla="*/ 0 w 2024602"/>
              <a:gd name="connsiteY3" fmla="*/ 2095675 h 209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4602" h="2095675">
                <a:moveTo>
                  <a:pt x="0" y="0"/>
                </a:moveTo>
                <a:lnTo>
                  <a:pt x="2024602" y="0"/>
                </a:lnTo>
                <a:lnTo>
                  <a:pt x="2024602" y="2095675"/>
                </a:lnTo>
                <a:lnTo>
                  <a:pt x="0" y="209567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C53B1CA2-FE3D-462D-8B8E-DF71FE3333C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361821" y="1791521"/>
            <a:ext cx="2082229" cy="2016919"/>
          </a:xfrm>
          <a:custGeom>
            <a:avLst/>
            <a:gdLst>
              <a:gd name="connsiteX0" fmla="*/ 0 w 2082229"/>
              <a:gd name="connsiteY0" fmla="*/ 0 h 2016919"/>
              <a:gd name="connsiteX1" fmla="*/ 2082229 w 2082229"/>
              <a:gd name="connsiteY1" fmla="*/ 0 h 2016919"/>
              <a:gd name="connsiteX2" fmla="*/ 2082229 w 2082229"/>
              <a:gd name="connsiteY2" fmla="*/ 2016919 h 2016919"/>
              <a:gd name="connsiteX3" fmla="*/ 0 w 2082229"/>
              <a:gd name="connsiteY3" fmla="*/ 2016919 h 2016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2229" h="2016919">
                <a:moveTo>
                  <a:pt x="0" y="0"/>
                </a:moveTo>
                <a:lnTo>
                  <a:pt x="2082229" y="0"/>
                </a:lnTo>
                <a:lnTo>
                  <a:pt x="2082229" y="2016919"/>
                </a:lnTo>
                <a:lnTo>
                  <a:pt x="0" y="201691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1EFF17E7-58C9-4A7B-A1D6-88AEB51A348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44776" y="1791521"/>
            <a:ext cx="2082229" cy="2016919"/>
          </a:xfrm>
          <a:custGeom>
            <a:avLst/>
            <a:gdLst>
              <a:gd name="connsiteX0" fmla="*/ 0 w 2082229"/>
              <a:gd name="connsiteY0" fmla="*/ 0 h 2016919"/>
              <a:gd name="connsiteX1" fmla="*/ 2082229 w 2082229"/>
              <a:gd name="connsiteY1" fmla="*/ 0 h 2016919"/>
              <a:gd name="connsiteX2" fmla="*/ 2082229 w 2082229"/>
              <a:gd name="connsiteY2" fmla="*/ 2016919 h 2016919"/>
              <a:gd name="connsiteX3" fmla="*/ 0 w 2082229"/>
              <a:gd name="connsiteY3" fmla="*/ 2016919 h 2016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2229" h="2016919">
                <a:moveTo>
                  <a:pt x="0" y="0"/>
                </a:moveTo>
                <a:lnTo>
                  <a:pt x="2082229" y="0"/>
                </a:lnTo>
                <a:lnTo>
                  <a:pt x="2082229" y="2016919"/>
                </a:lnTo>
                <a:lnTo>
                  <a:pt x="0" y="201691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44" name="Title 6">
            <a:extLst>
              <a:ext uri="{FF2B5EF4-FFF2-40B4-BE49-F238E27FC236}">
                <a16:creationId xmlns:a16="http://schemas.microsoft.com/office/drawing/2014/main" id="{67A404EB-B058-4F1D-AE38-8A63F97D85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527905"/>
            <a:ext cx="10922000" cy="502749"/>
          </a:xfrm>
        </p:spPr>
        <p:txBody>
          <a:bodyPr/>
          <a:lstStyle>
            <a:lvl1pPr algn="ctr">
              <a:defRPr sz="2800">
                <a:latin typeface="Raleway Black" panose="020B0A03030101060003" pitchFamily="34" charset="0"/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95703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30_Full Image without Header &amp;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itle 6">
            <a:extLst>
              <a:ext uri="{FF2B5EF4-FFF2-40B4-BE49-F238E27FC236}">
                <a16:creationId xmlns:a16="http://schemas.microsoft.com/office/drawing/2014/main" id="{67A404EB-B058-4F1D-AE38-8A63F97D85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527905"/>
            <a:ext cx="10922000" cy="502749"/>
          </a:xfrm>
        </p:spPr>
        <p:txBody>
          <a:bodyPr/>
          <a:lstStyle>
            <a:lvl1pPr algn="ctr">
              <a:defRPr sz="2800">
                <a:latin typeface="Raleway Black" panose="020B0A03030101060003" pitchFamily="34" charset="0"/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61E30BF9-D654-4E9E-AA36-DA70B53CAC08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841422" y="2984390"/>
            <a:ext cx="1666780" cy="2891990"/>
          </a:xfrm>
          <a:custGeom>
            <a:avLst/>
            <a:gdLst>
              <a:gd name="connsiteX0" fmla="*/ 0 w 1666780"/>
              <a:gd name="connsiteY0" fmla="*/ 0 h 2891990"/>
              <a:gd name="connsiteX1" fmla="*/ 1666780 w 1666780"/>
              <a:gd name="connsiteY1" fmla="*/ 0 h 2891990"/>
              <a:gd name="connsiteX2" fmla="*/ 1666780 w 1666780"/>
              <a:gd name="connsiteY2" fmla="*/ 2891990 h 2891990"/>
              <a:gd name="connsiteX3" fmla="*/ 0 w 1666780"/>
              <a:gd name="connsiteY3" fmla="*/ 2891990 h 2891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66780" h="2891990">
                <a:moveTo>
                  <a:pt x="0" y="0"/>
                </a:moveTo>
                <a:lnTo>
                  <a:pt x="1666780" y="0"/>
                </a:lnTo>
                <a:lnTo>
                  <a:pt x="1666780" y="2891990"/>
                </a:lnTo>
                <a:lnTo>
                  <a:pt x="0" y="289199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FontTx/>
              <a:buNone/>
              <a:defRPr sz="1200"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7C21CC15-4908-482C-8EC1-ACAEB785E118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3683795" y="2984390"/>
            <a:ext cx="1666780" cy="2891990"/>
          </a:xfrm>
          <a:custGeom>
            <a:avLst/>
            <a:gdLst>
              <a:gd name="connsiteX0" fmla="*/ 0 w 1666780"/>
              <a:gd name="connsiteY0" fmla="*/ 0 h 2891990"/>
              <a:gd name="connsiteX1" fmla="*/ 1666780 w 1666780"/>
              <a:gd name="connsiteY1" fmla="*/ 0 h 2891990"/>
              <a:gd name="connsiteX2" fmla="*/ 1666780 w 1666780"/>
              <a:gd name="connsiteY2" fmla="*/ 2891990 h 2891990"/>
              <a:gd name="connsiteX3" fmla="*/ 0 w 1666780"/>
              <a:gd name="connsiteY3" fmla="*/ 2891990 h 2891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66780" h="2891990">
                <a:moveTo>
                  <a:pt x="0" y="0"/>
                </a:moveTo>
                <a:lnTo>
                  <a:pt x="1666780" y="0"/>
                </a:lnTo>
                <a:lnTo>
                  <a:pt x="1666780" y="2891990"/>
                </a:lnTo>
                <a:lnTo>
                  <a:pt x="0" y="289199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FontTx/>
              <a:buNone/>
              <a:defRPr sz="1200"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24364405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31_Full Image without Header &amp;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itle 6">
            <a:extLst>
              <a:ext uri="{FF2B5EF4-FFF2-40B4-BE49-F238E27FC236}">
                <a16:creationId xmlns:a16="http://schemas.microsoft.com/office/drawing/2014/main" id="{67A404EB-B058-4F1D-AE38-8A63F97D85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527905"/>
            <a:ext cx="10922000" cy="502749"/>
          </a:xfrm>
        </p:spPr>
        <p:txBody>
          <a:bodyPr/>
          <a:lstStyle>
            <a:lvl1pPr algn="ctr">
              <a:defRPr sz="2800">
                <a:latin typeface="Raleway Black" panose="020B0A03030101060003" pitchFamily="34" charset="0"/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4097DFA5-1A1E-4A87-8AC1-72F9F80A540C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382070" y="1859255"/>
            <a:ext cx="3411636" cy="3009906"/>
          </a:xfrm>
          <a:custGeom>
            <a:avLst/>
            <a:gdLst>
              <a:gd name="connsiteX0" fmla="*/ 0 w 3411636"/>
              <a:gd name="connsiteY0" fmla="*/ 0 h 3009906"/>
              <a:gd name="connsiteX1" fmla="*/ 3375735 w 3411636"/>
              <a:gd name="connsiteY1" fmla="*/ 733685 h 3009906"/>
              <a:gd name="connsiteX2" fmla="*/ 3411636 w 3411636"/>
              <a:gd name="connsiteY2" fmla="*/ 3009906 h 3009906"/>
              <a:gd name="connsiteX3" fmla="*/ 0 w 3411636"/>
              <a:gd name="connsiteY3" fmla="*/ 2951677 h 3009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11636" h="3009906">
                <a:moveTo>
                  <a:pt x="0" y="0"/>
                </a:moveTo>
                <a:lnTo>
                  <a:pt x="3375735" y="733685"/>
                </a:lnTo>
                <a:lnTo>
                  <a:pt x="3411636" y="3009906"/>
                </a:lnTo>
                <a:lnTo>
                  <a:pt x="0" y="2951677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FontTx/>
              <a:buNone/>
              <a:defRPr sz="1200"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574323A-8E40-44D9-B6A9-6ADC0017CCB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060376" y="2276872"/>
            <a:ext cx="1641560" cy="2613918"/>
          </a:xfrm>
          <a:custGeom>
            <a:avLst/>
            <a:gdLst>
              <a:gd name="connsiteX0" fmla="*/ 1641560 w 1641560"/>
              <a:gd name="connsiteY0" fmla="*/ 0 h 2613918"/>
              <a:gd name="connsiteX1" fmla="*/ 1579799 w 1641560"/>
              <a:gd name="connsiteY1" fmla="*/ 2582170 h 2613918"/>
              <a:gd name="connsiteX2" fmla="*/ 0 w 1641560"/>
              <a:gd name="connsiteY2" fmla="*/ 2613918 h 2613918"/>
              <a:gd name="connsiteX3" fmla="*/ 67179 w 1641560"/>
              <a:gd name="connsiteY3" fmla="*/ 652951 h 2613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41560" h="2613918">
                <a:moveTo>
                  <a:pt x="1641560" y="0"/>
                </a:moveTo>
                <a:lnTo>
                  <a:pt x="1579799" y="2582170"/>
                </a:lnTo>
                <a:lnTo>
                  <a:pt x="0" y="2613918"/>
                </a:lnTo>
                <a:lnTo>
                  <a:pt x="67179" y="652951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FontTx/>
              <a:buNone/>
              <a:defRPr sz="1200"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27668551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32_Full Image without Header &amp;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itle 6">
            <a:extLst>
              <a:ext uri="{FF2B5EF4-FFF2-40B4-BE49-F238E27FC236}">
                <a16:creationId xmlns:a16="http://schemas.microsoft.com/office/drawing/2014/main" id="{67A404EB-B058-4F1D-AE38-8A63F97D85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527905"/>
            <a:ext cx="10922000" cy="502749"/>
          </a:xfrm>
        </p:spPr>
        <p:txBody>
          <a:bodyPr/>
          <a:lstStyle>
            <a:lvl1pPr algn="ctr">
              <a:defRPr sz="2800">
                <a:latin typeface="Raleway Black" panose="020B0A03030101060003" pitchFamily="34" charset="0"/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A9902ECD-46F0-411B-AE8B-5F371BF9D18E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054321" y="2762225"/>
            <a:ext cx="4100338" cy="2567043"/>
          </a:xfrm>
          <a:custGeom>
            <a:avLst/>
            <a:gdLst>
              <a:gd name="connsiteX0" fmla="*/ 0 w 4100338"/>
              <a:gd name="connsiteY0" fmla="*/ 0 h 2567043"/>
              <a:gd name="connsiteX1" fmla="*/ 4100338 w 4100338"/>
              <a:gd name="connsiteY1" fmla="*/ 0 h 2567043"/>
              <a:gd name="connsiteX2" fmla="*/ 4100338 w 4100338"/>
              <a:gd name="connsiteY2" fmla="*/ 2567043 h 2567043"/>
              <a:gd name="connsiteX3" fmla="*/ 0 w 4100338"/>
              <a:gd name="connsiteY3" fmla="*/ 2567043 h 25670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00338" h="2567043">
                <a:moveTo>
                  <a:pt x="0" y="0"/>
                </a:moveTo>
                <a:lnTo>
                  <a:pt x="4100338" y="0"/>
                </a:lnTo>
                <a:lnTo>
                  <a:pt x="4100338" y="2567043"/>
                </a:lnTo>
                <a:lnTo>
                  <a:pt x="0" y="2567043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FontTx/>
              <a:buNone/>
              <a:defRPr sz="1200"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12900602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33_Full Image without Header &amp;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FBC4E8F-52E7-47FC-A05D-1B21C307214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743450" y="2317750"/>
            <a:ext cx="2706688" cy="3632200"/>
          </a:xfrm>
          <a:prstGeom prst="rect">
            <a:avLst/>
          </a:prstGeom>
        </p:spPr>
        <p:txBody>
          <a:bodyPr/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44" name="Title 6">
            <a:extLst>
              <a:ext uri="{FF2B5EF4-FFF2-40B4-BE49-F238E27FC236}">
                <a16:creationId xmlns:a16="http://schemas.microsoft.com/office/drawing/2014/main" id="{67A404EB-B058-4F1D-AE38-8A63F97D85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527905"/>
            <a:ext cx="10922000" cy="502749"/>
          </a:xfrm>
        </p:spPr>
        <p:txBody>
          <a:bodyPr/>
          <a:lstStyle>
            <a:lvl1pPr algn="ctr">
              <a:defRPr sz="2800">
                <a:latin typeface="Raleway Black" panose="020B0A03030101060003" pitchFamily="34" charset="0"/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73675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34_Full Image without Header &amp;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FBC4E8F-52E7-47FC-A05D-1B21C307214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061981" y="2185894"/>
            <a:ext cx="2068659" cy="3620572"/>
          </a:xfrm>
          <a:prstGeom prst="rect">
            <a:avLst/>
          </a:prstGeom>
        </p:spPr>
        <p:txBody>
          <a:bodyPr/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44" name="Title 6">
            <a:extLst>
              <a:ext uri="{FF2B5EF4-FFF2-40B4-BE49-F238E27FC236}">
                <a16:creationId xmlns:a16="http://schemas.microsoft.com/office/drawing/2014/main" id="{67A404EB-B058-4F1D-AE38-8A63F97D85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527905"/>
            <a:ext cx="10922000" cy="502749"/>
          </a:xfrm>
        </p:spPr>
        <p:txBody>
          <a:bodyPr/>
          <a:lstStyle>
            <a:lvl1pPr algn="ctr">
              <a:defRPr sz="2800">
                <a:latin typeface="Raleway Black" panose="020B0A03030101060003" pitchFamily="34" charset="0"/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67485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36_Full Image without Header &amp;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FBC4E8F-52E7-47FC-A05D-1B21C307214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061981" y="2185894"/>
            <a:ext cx="2068659" cy="3620572"/>
          </a:xfrm>
          <a:prstGeom prst="rect">
            <a:avLst/>
          </a:prstGeom>
        </p:spPr>
        <p:txBody>
          <a:bodyPr/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DD8E42BE-2361-4D02-90C6-F28DC39E82A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7817881" y="2185894"/>
            <a:ext cx="2068659" cy="3620572"/>
          </a:xfrm>
          <a:prstGeom prst="rect">
            <a:avLst/>
          </a:prstGeom>
        </p:spPr>
        <p:txBody>
          <a:bodyPr/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7B13BC04-8B28-4389-9734-FC594BBAF0F3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0345181" y="2185894"/>
            <a:ext cx="2068659" cy="3620572"/>
          </a:xfrm>
          <a:prstGeom prst="rect">
            <a:avLst/>
          </a:prstGeom>
        </p:spPr>
        <p:txBody>
          <a:bodyPr/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44" name="Title 6">
            <a:extLst>
              <a:ext uri="{FF2B5EF4-FFF2-40B4-BE49-F238E27FC236}">
                <a16:creationId xmlns:a16="http://schemas.microsoft.com/office/drawing/2014/main" id="{67A404EB-B058-4F1D-AE38-8A63F97D85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527905"/>
            <a:ext cx="10922000" cy="502749"/>
          </a:xfrm>
        </p:spPr>
        <p:txBody>
          <a:bodyPr/>
          <a:lstStyle>
            <a:lvl1pPr algn="ctr">
              <a:defRPr sz="2800">
                <a:latin typeface="Raleway Black" panose="020B0A03030101060003" pitchFamily="34" charset="0"/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58502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24_Full Image without Header &amp;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211DD5DF-DC99-475B-B4DF-CB0A2ED61B7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556792"/>
            <a:ext cx="3575720" cy="5301208"/>
          </a:xfrm>
          <a:custGeom>
            <a:avLst/>
            <a:gdLst>
              <a:gd name="connsiteX0" fmla="*/ 0 w 4828804"/>
              <a:gd name="connsiteY0" fmla="*/ 0 h 4250034"/>
              <a:gd name="connsiteX1" fmla="*/ 4828804 w 4828804"/>
              <a:gd name="connsiteY1" fmla="*/ 0 h 4250034"/>
              <a:gd name="connsiteX2" fmla="*/ 4828804 w 4828804"/>
              <a:gd name="connsiteY2" fmla="*/ 4250034 h 4250034"/>
              <a:gd name="connsiteX3" fmla="*/ 0 w 4828804"/>
              <a:gd name="connsiteY3" fmla="*/ 4250034 h 4250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8804" h="4250034">
                <a:moveTo>
                  <a:pt x="0" y="0"/>
                </a:moveTo>
                <a:lnTo>
                  <a:pt x="4828804" y="0"/>
                </a:lnTo>
                <a:lnTo>
                  <a:pt x="4828804" y="4250034"/>
                </a:lnTo>
                <a:lnTo>
                  <a:pt x="0" y="425003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4" name="Title 6">
            <a:extLst>
              <a:ext uri="{FF2B5EF4-FFF2-40B4-BE49-F238E27FC236}">
                <a16:creationId xmlns:a16="http://schemas.microsoft.com/office/drawing/2014/main" id="{96D2931D-00FF-46C3-BFEC-3C722D596D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527905"/>
            <a:ext cx="10922000" cy="502749"/>
          </a:xfrm>
        </p:spPr>
        <p:txBody>
          <a:bodyPr/>
          <a:lstStyle>
            <a:lvl1pPr>
              <a:defRPr sz="2800">
                <a:latin typeface="Raleway Black" panose="020B0A03030101060003" pitchFamily="34" charset="0"/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68312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37_Full Image without Header &amp;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FBC4E8F-52E7-47FC-A05D-1B21C307214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-272965" y="2185894"/>
            <a:ext cx="2068659" cy="3620572"/>
          </a:xfrm>
          <a:prstGeom prst="rect">
            <a:avLst/>
          </a:prstGeom>
        </p:spPr>
        <p:txBody>
          <a:bodyPr/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DD8E42BE-2361-4D02-90C6-F28DC39E82A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2482935" y="2185894"/>
            <a:ext cx="2068659" cy="3620572"/>
          </a:xfrm>
          <a:prstGeom prst="rect">
            <a:avLst/>
          </a:prstGeom>
        </p:spPr>
        <p:txBody>
          <a:bodyPr/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44" name="Title 6">
            <a:extLst>
              <a:ext uri="{FF2B5EF4-FFF2-40B4-BE49-F238E27FC236}">
                <a16:creationId xmlns:a16="http://schemas.microsoft.com/office/drawing/2014/main" id="{67A404EB-B058-4F1D-AE38-8A63F97D85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527905"/>
            <a:ext cx="10922000" cy="502749"/>
          </a:xfrm>
        </p:spPr>
        <p:txBody>
          <a:bodyPr/>
          <a:lstStyle>
            <a:lvl1pPr algn="ctr">
              <a:defRPr sz="2800">
                <a:latin typeface="Raleway Black" panose="020B0A03030101060003" pitchFamily="34" charset="0"/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61299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35_Full Image without Header &amp;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FBC4E8F-52E7-47FC-A05D-1B21C307214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515279" y="1921604"/>
            <a:ext cx="4399603" cy="2485843"/>
          </a:xfrm>
          <a:prstGeom prst="rect">
            <a:avLst/>
          </a:prstGeom>
        </p:spPr>
        <p:txBody>
          <a:bodyPr/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44" name="Title 6">
            <a:extLst>
              <a:ext uri="{FF2B5EF4-FFF2-40B4-BE49-F238E27FC236}">
                <a16:creationId xmlns:a16="http://schemas.microsoft.com/office/drawing/2014/main" id="{67A404EB-B058-4F1D-AE38-8A63F97D85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527905"/>
            <a:ext cx="10922000" cy="502749"/>
          </a:xfrm>
        </p:spPr>
        <p:txBody>
          <a:bodyPr/>
          <a:lstStyle>
            <a:lvl1pPr algn="ctr">
              <a:defRPr sz="2800">
                <a:latin typeface="Raleway Black" panose="020B0A03030101060003" pitchFamily="34" charset="0"/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80472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38_Full Image without Header &amp;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FBC4E8F-52E7-47FC-A05D-1B21C307214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565060" y="2358787"/>
            <a:ext cx="4784394" cy="2994302"/>
          </a:xfrm>
          <a:prstGeom prst="rect">
            <a:avLst/>
          </a:prstGeom>
        </p:spPr>
        <p:txBody>
          <a:bodyPr/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44" name="Title 6">
            <a:extLst>
              <a:ext uri="{FF2B5EF4-FFF2-40B4-BE49-F238E27FC236}">
                <a16:creationId xmlns:a16="http://schemas.microsoft.com/office/drawing/2014/main" id="{67A404EB-B058-4F1D-AE38-8A63F97D85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527905"/>
            <a:ext cx="10922000" cy="502749"/>
          </a:xfrm>
        </p:spPr>
        <p:txBody>
          <a:bodyPr/>
          <a:lstStyle>
            <a:lvl1pPr algn="ctr">
              <a:defRPr sz="2800">
                <a:latin typeface="Raleway Black" panose="020B0A03030101060003" pitchFamily="34" charset="0"/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10236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39_Full Image without Header &amp;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FBC4E8F-52E7-47FC-A05D-1B21C307214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666216" y="2311462"/>
            <a:ext cx="3497778" cy="4715226"/>
          </a:xfrm>
          <a:prstGeom prst="rect">
            <a:avLst/>
          </a:prstGeom>
        </p:spPr>
        <p:txBody>
          <a:bodyPr/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44" name="Title 6">
            <a:extLst>
              <a:ext uri="{FF2B5EF4-FFF2-40B4-BE49-F238E27FC236}">
                <a16:creationId xmlns:a16="http://schemas.microsoft.com/office/drawing/2014/main" id="{67A404EB-B058-4F1D-AE38-8A63F97D85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527905"/>
            <a:ext cx="10922000" cy="502749"/>
          </a:xfrm>
        </p:spPr>
        <p:txBody>
          <a:bodyPr/>
          <a:lstStyle>
            <a:lvl1pPr algn="ctr">
              <a:defRPr sz="2800">
                <a:latin typeface="Raleway Black" panose="020B0A03030101060003" pitchFamily="34" charset="0"/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86308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28_Full Image without Header &amp;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FA5CD326-97C2-4933-AF94-0D261C94A38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71148" y="2364151"/>
            <a:ext cx="5304256" cy="3874725"/>
          </a:xfrm>
          <a:custGeom>
            <a:avLst/>
            <a:gdLst>
              <a:gd name="connsiteX0" fmla="*/ 0 w 5304256"/>
              <a:gd name="connsiteY0" fmla="*/ 0 h 3874725"/>
              <a:gd name="connsiteX1" fmla="*/ 5304256 w 5304256"/>
              <a:gd name="connsiteY1" fmla="*/ 0 h 3874725"/>
              <a:gd name="connsiteX2" fmla="*/ 5304256 w 5304256"/>
              <a:gd name="connsiteY2" fmla="*/ 3874725 h 3874725"/>
              <a:gd name="connsiteX3" fmla="*/ 0 w 5304256"/>
              <a:gd name="connsiteY3" fmla="*/ 3874725 h 3874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04256" h="3874725">
                <a:moveTo>
                  <a:pt x="0" y="0"/>
                </a:moveTo>
                <a:lnTo>
                  <a:pt x="5304256" y="0"/>
                </a:lnTo>
                <a:lnTo>
                  <a:pt x="5304256" y="3874725"/>
                </a:lnTo>
                <a:lnTo>
                  <a:pt x="0" y="387472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44" name="Title 6">
            <a:extLst>
              <a:ext uri="{FF2B5EF4-FFF2-40B4-BE49-F238E27FC236}">
                <a16:creationId xmlns:a16="http://schemas.microsoft.com/office/drawing/2014/main" id="{67A404EB-B058-4F1D-AE38-8A63F97D85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527905"/>
            <a:ext cx="10922000" cy="502749"/>
          </a:xfrm>
        </p:spPr>
        <p:txBody>
          <a:bodyPr/>
          <a:lstStyle>
            <a:lvl1pPr algn="ctr">
              <a:defRPr sz="2800">
                <a:latin typeface="Raleway Black" panose="020B0A03030101060003" pitchFamily="34" charset="0"/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17369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29_Full Image without Header &amp;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FA5CD326-97C2-4933-AF94-0D261C94A38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5000" y="2364151"/>
            <a:ext cx="5304256" cy="3874725"/>
          </a:xfrm>
          <a:custGeom>
            <a:avLst/>
            <a:gdLst>
              <a:gd name="connsiteX0" fmla="*/ 0 w 5304256"/>
              <a:gd name="connsiteY0" fmla="*/ 0 h 3874725"/>
              <a:gd name="connsiteX1" fmla="*/ 5304256 w 5304256"/>
              <a:gd name="connsiteY1" fmla="*/ 0 h 3874725"/>
              <a:gd name="connsiteX2" fmla="*/ 5304256 w 5304256"/>
              <a:gd name="connsiteY2" fmla="*/ 3874725 h 3874725"/>
              <a:gd name="connsiteX3" fmla="*/ 0 w 5304256"/>
              <a:gd name="connsiteY3" fmla="*/ 3874725 h 3874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04256" h="3874725">
                <a:moveTo>
                  <a:pt x="0" y="0"/>
                </a:moveTo>
                <a:lnTo>
                  <a:pt x="5304256" y="0"/>
                </a:lnTo>
                <a:lnTo>
                  <a:pt x="5304256" y="3874725"/>
                </a:lnTo>
                <a:lnTo>
                  <a:pt x="0" y="387472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44" name="Title 6">
            <a:extLst>
              <a:ext uri="{FF2B5EF4-FFF2-40B4-BE49-F238E27FC236}">
                <a16:creationId xmlns:a16="http://schemas.microsoft.com/office/drawing/2014/main" id="{67A404EB-B058-4F1D-AE38-8A63F97D85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527905"/>
            <a:ext cx="10922000" cy="502749"/>
          </a:xfrm>
        </p:spPr>
        <p:txBody>
          <a:bodyPr/>
          <a:lstStyle>
            <a:lvl1pPr algn="ctr">
              <a:defRPr sz="2800">
                <a:latin typeface="Raleway Black" panose="020B0A03030101060003" pitchFamily="34" charset="0"/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23618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40_Full Image without Header &amp;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85FB8A4C-A29B-4465-B7AD-C279CEA22AB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341112" y="2420888"/>
            <a:ext cx="3509775" cy="1983075"/>
          </a:xfrm>
          <a:custGeom>
            <a:avLst/>
            <a:gdLst>
              <a:gd name="connsiteX0" fmla="*/ 0 w 3509775"/>
              <a:gd name="connsiteY0" fmla="*/ 0 h 1983075"/>
              <a:gd name="connsiteX1" fmla="*/ 3509775 w 3509775"/>
              <a:gd name="connsiteY1" fmla="*/ 0 h 1983075"/>
              <a:gd name="connsiteX2" fmla="*/ 3509775 w 3509775"/>
              <a:gd name="connsiteY2" fmla="*/ 1983075 h 1983075"/>
              <a:gd name="connsiteX3" fmla="*/ 0 w 3509775"/>
              <a:gd name="connsiteY3" fmla="*/ 1983075 h 1983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09775" h="1983075">
                <a:moveTo>
                  <a:pt x="0" y="0"/>
                </a:moveTo>
                <a:lnTo>
                  <a:pt x="3509775" y="0"/>
                </a:lnTo>
                <a:lnTo>
                  <a:pt x="3509775" y="1983075"/>
                </a:lnTo>
                <a:lnTo>
                  <a:pt x="0" y="198307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44" name="Title 6">
            <a:extLst>
              <a:ext uri="{FF2B5EF4-FFF2-40B4-BE49-F238E27FC236}">
                <a16:creationId xmlns:a16="http://schemas.microsoft.com/office/drawing/2014/main" id="{67A404EB-B058-4F1D-AE38-8A63F97D85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527905"/>
            <a:ext cx="10922000" cy="502749"/>
          </a:xfrm>
        </p:spPr>
        <p:txBody>
          <a:bodyPr/>
          <a:lstStyle>
            <a:lvl1pPr algn="ctr">
              <a:defRPr sz="2800">
                <a:latin typeface="Raleway Black" panose="020B0A03030101060003" pitchFamily="34" charset="0"/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5072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41_Full Image without Header &amp;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85FB8A4C-A29B-4465-B7AD-C279CEA22AB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70521" y="2227999"/>
            <a:ext cx="4520149" cy="2553951"/>
          </a:xfrm>
          <a:custGeom>
            <a:avLst/>
            <a:gdLst>
              <a:gd name="connsiteX0" fmla="*/ 0 w 3509775"/>
              <a:gd name="connsiteY0" fmla="*/ 0 h 1983075"/>
              <a:gd name="connsiteX1" fmla="*/ 3509775 w 3509775"/>
              <a:gd name="connsiteY1" fmla="*/ 0 h 1983075"/>
              <a:gd name="connsiteX2" fmla="*/ 3509775 w 3509775"/>
              <a:gd name="connsiteY2" fmla="*/ 1983075 h 1983075"/>
              <a:gd name="connsiteX3" fmla="*/ 0 w 3509775"/>
              <a:gd name="connsiteY3" fmla="*/ 1983075 h 1983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09775" h="1983075">
                <a:moveTo>
                  <a:pt x="0" y="0"/>
                </a:moveTo>
                <a:lnTo>
                  <a:pt x="3509775" y="0"/>
                </a:lnTo>
                <a:lnTo>
                  <a:pt x="3509775" y="1983075"/>
                </a:lnTo>
                <a:lnTo>
                  <a:pt x="0" y="198307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44" name="Title 6">
            <a:extLst>
              <a:ext uri="{FF2B5EF4-FFF2-40B4-BE49-F238E27FC236}">
                <a16:creationId xmlns:a16="http://schemas.microsoft.com/office/drawing/2014/main" id="{67A404EB-B058-4F1D-AE38-8A63F97D85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527905"/>
            <a:ext cx="10922000" cy="502749"/>
          </a:xfrm>
        </p:spPr>
        <p:txBody>
          <a:bodyPr/>
          <a:lstStyle>
            <a:lvl1pPr algn="ctr">
              <a:defRPr sz="2800">
                <a:latin typeface="Raleway Black" panose="020B0A03030101060003" pitchFamily="34" charset="0"/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40018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42_Full Image without Header &amp;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FAFA5047-AC9C-4EBC-ADEF-8D058B2BE567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9101470" y="2573917"/>
            <a:ext cx="1746749" cy="3090158"/>
          </a:xfrm>
          <a:custGeom>
            <a:avLst/>
            <a:gdLst>
              <a:gd name="connsiteX0" fmla="*/ 0 w 1746749"/>
              <a:gd name="connsiteY0" fmla="*/ 0 h 3090158"/>
              <a:gd name="connsiteX1" fmla="*/ 1746749 w 1746749"/>
              <a:gd name="connsiteY1" fmla="*/ 0 h 3090158"/>
              <a:gd name="connsiteX2" fmla="*/ 1746749 w 1746749"/>
              <a:gd name="connsiteY2" fmla="*/ 3090158 h 3090158"/>
              <a:gd name="connsiteX3" fmla="*/ 0 w 1746749"/>
              <a:gd name="connsiteY3" fmla="*/ 3090158 h 3090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46749" h="3090158">
                <a:moveTo>
                  <a:pt x="0" y="0"/>
                </a:moveTo>
                <a:lnTo>
                  <a:pt x="1746749" y="0"/>
                </a:lnTo>
                <a:lnTo>
                  <a:pt x="1746749" y="3090158"/>
                </a:lnTo>
                <a:lnTo>
                  <a:pt x="0" y="3090158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FontTx/>
              <a:buNone/>
              <a:defRPr sz="1200"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2A1ABE07-FC8E-48A8-89E5-8A5539866E02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715737" y="2573917"/>
            <a:ext cx="1746749" cy="3090158"/>
          </a:xfrm>
          <a:custGeom>
            <a:avLst/>
            <a:gdLst>
              <a:gd name="connsiteX0" fmla="*/ 0 w 1746749"/>
              <a:gd name="connsiteY0" fmla="*/ 0 h 3090158"/>
              <a:gd name="connsiteX1" fmla="*/ 1746749 w 1746749"/>
              <a:gd name="connsiteY1" fmla="*/ 0 h 3090158"/>
              <a:gd name="connsiteX2" fmla="*/ 1746749 w 1746749"/>
              <a:gd name="connsiteY2" fmla="*/ 3090158 h 3090158"/>
              <a:gd name="connsiteX3" fmla="*/ 0 w 1746749"/>
              <a:gd name="connsiteY3" fmla="*/ 3090158 h 3090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46749" h="3090158">
                <a:moveTo>
                  <a:pt x="0" y="0"/>
                </a:moveTo>
                <a:lnTo>
                  <a:pt x="1746749" y="0"/>
                </a:lnTo>
                <a:lnTo>
                  <a:pt x="1746749" y="3090158"/>
                </a:lnTo>
                <a:lnTo>
                  <a:pt x="0" y="3090158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FontTx/>
              <a:buNone/>
              <a:defRPr sz="1200"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7C391202-5AAA-4798-B815-603480EF1977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7224176" y="2181431"/>
            <a:ext cx="2115605" cy="3650723"/>
          </a:xfrm>
          <a:custGeom>
            <a:avLst/>
            <a:gdLst>
              <a:gd name="connsiteX0" fmla="*/ 0 w 2115605"/>
              <a:gd name="connsiteY0" fmla="*/ 0 h 3650723"/>
              <a:gd name="connsiteX1" fmla="*/ 2115605 w 2115605"/>
              <a:gd name="connsiteY1" fmla="*/ 0 h 3650723"/>
              <a:gd name="connsiteX2" fmla="*/ 2115605 w 2115605"/>
              <a:gd name="connsiteY2" fmla="*/ 3650723 h 3650723"/>
              <a:gd name="connsiteX3" fmla="*/ 0 w 2115605"/>
              <a:gd name="connsiteY3" fmla="*/ 3650723 h 3650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15605" h="3650723">
                <a:moveTo>
                  <a:pt x="0" y="0"/>
                </a:moveTo>
                <a:lnTo>
                  <a:pt x="2115605" y="0"/>
                </a:lnTo>
                <a:lnTo>
                  <a:pt x="2115605" y="3650723"/>
                </a:lnTo>
                <a:lnTo>
                  <a:pt x="0" y="3650723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FontTx/>
              <a:buNone/>
              <a:defRPr sz="1200"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44" name="Title 6">
            <a:extLst>
              <a:ext uri="{FF2B5EF4-FFF2-40B4-BE49-F238E27FC236}">
                <a16:creationId xmlns:a16="http://schemas.microsoft.com/office/drawing/2014/main" id="{67A404EB-B058-4F1D-AE38-8A63F97D85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527905"/>
            <a:ext cx="10922000" cy="502749"/>
          </a:xfrm>
        </p:spPr>
        <p:txBody>
          <a:bodyPr/>
          <a:lstStyle>
            <a:lvl1pPr algn="ctr">
              <a:defRPr sz="2800">
                <a:latin typeface="Raleway Black" panose="020B0A03030101060003" pitchFamily="34" charset="0"/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78787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44_Full Image without Header &amp;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35BAE8F-D335-4141-AC68-8FBE42FCE865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0" y="1812080"/>
            <a:ext cx="3744416" cy="5045920"/>
          </a:xfrm>
          <a:custGeom>
            <a:avLst/>
            <a:gdLst>
              <a:gd name="connsiteX0" fmla="*/ 0 w 3744416"/>
              <a:gd name="connsiteY0" fmla="*/ 0 h 5045920"/>
              <a:gd name="connsiteX1" fmla="*/ 3120334 w 3744416"/>
              <a:gd name="connsiteY1" fmla="*/ 0 h 5045920"/>
              <a:gd name="connsiteX2" fmla="*/ 3744416 w 3744416"/>
              <a:gd name="connsiteY2" fmla="*/ 624082 h 5045920"/>
              <a:gd name="connsiteX3" fmla="*/ 3744416 w 3744416"/>
              <a:gd name="connsiteY3" fmla="*/ 5045920 h 5045920"/>
              <a:gd name="connsiteX4" fmla="*/ 0 w 3744416"/>
              <a:gd name="connsiteY4" fmla="*/ 5045920 h 5045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44416" h="5045920">
                <a:moveTo>
                  <a:pt x="0" y="0"/>
                </a:moveTo>
                <a:lnTo>
                  <a:pt x="3120334" y="0"/>
                </a:lnTo>
                <a:cubicBezTo>
                  <a:pt x="3465005" y="0"/>
                  <a:pt x="3744416" y="279411"/>
                  <a:pt x="3744416" y="624082"/>
                </a:cubicBezTo>
                <a:lnTo>
                  <a:pt x="3744416" y="5045920"/>
                </a:lnTo>
                <a:lnTo>
                  <a:pt x="0" y="504592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FontTx/>
              <a:buNone/>
              <a:defRPr sz="1200"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44" name="Title 6">
            <a:extLst>
              <a:ext uri="{FF2B5EF4-FFF2-40B4-BE49-F238E27FC236}">
                <a16:creationId xmlns:a16="http://schemas.microsoft.com/office/drawing/2014/main" id="{67A404EB-B058-4F1D-AE38-8A63F97D85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527905"/>
            <a:ext cx="10922000" cy="502749"/>
          </a:xfrm>
        </p:spPr>
        <p:txBody>
          <a:bodyPr/>
          <a:lstStyle>
            <a:lvl1pPr algn="l">
              <a:defRPr sz="2800">
                <a:latin typeface="Raleway Black" panose="020B0A03030101060003" pitchFamily="34" charset="0"/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26675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19_Full Image without Header &amp;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A561106F-9CE7-474D-9A87-FC782AB6885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999094"/>
            <a:ext cx="5447928" cy="4858906"/>
          </a:xfrm>
          <a:custGeom>
            <a:avLst/>
            <a:gdLst>
              <a:gd name="connsiteX0" fmla="*/ 0 w 4799856"/>
              <a:gd name="connsiteY0" fmla="*/ 0 h 4858906"/>
              <a:gd name="connsiteX1" fmla="*/ 4799856 w 4799856"/>
              <a:gd name="connsiteY1" fmla="*/ 0 h 4858906"/>
              <a:gd name="connsiteX2" fmla="*/ 4799856 w 4799856"/>
              <a:gd name="connsiteY2" fmla="*/ 4858906 h 4858906"/>
              <a:gd name="connsiteX3" fmla="*/ 0 w 4799856"/>
              <a:gd name="connsiteY3" fmla="*/ 4858906 h 4858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99856" h="4858906">
                <a:moveTo>
                  <a:pt x="0" y="0"/>
                </a:moveTo>
                <a:lnTo>
                  <a:pt x="4799856" y="0"/>
                </a:lnTo>
                <a:lnTo>
                  <a:pt x="4799856" y="4858906"/>
                </a:lnTo>
                <a:lnTo>
                  <a:pt x="0" y="485890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4" name="Title 6">
            <a:extLst>
              <a:ext uri="{FF2B5EF4-FFF2-40B4-BE49-F238E27FC236}">
                <a16:creationId xmlns:a16="http://schemas.microsoft.com/office/drawing/2014/main" id="{96D2931D-00FF-46C3-BFEC-3C722D596D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527905"/>
            <a:ext cx="10922000" cy="502749"/>
          </a:xfrm>
        </p:spPr>
        <p:txBody>
          <a:bodyPr/>
          <a:lstStyle>
            <a:lvl1pPr>
              <a:defRPr sz="2800">
                <a:latin typeface="Raleway Black" panose="020B0A03030101060003" pitchFamily="34" charset="0"/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97263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43_Full Image without Header &amp;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298511AF-1176-4912-B5A2-C55D39AB80CB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5467350" y="1873420"/>
            <a:ext cx="4362450" cy="2472571"/>
          </a:xfrm>
          <a:custGeom>
            <a:avLst/>
            <a:gdLst>
              <a:gd name="connsiteX0" fmla="*/ 0 w 4362450"/>
              <a:gd name="connsiteY0" fmla="*/ 0 h 2472571"/>
              <a:gd name="connsiteX1" fmla="*/ 4362450 w 4362450"/>
              <a:gd name="connsiteY1" fmla="*/ 0 h 2472571"/>
              <a:gd name="connsiteX2" fmla="*/ 4362450 w 4362450"/>
              <a:gd name="connsiteY2" fmla="*/ 2472571 h 2472571"/>
              <a:gd name="connsiteX3" fmla="*/ 0 w 4362450"/>
              <a:gd name="connsiteY3" fmla="*/ 2472571 h 2472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62450" h="2472571">
                <a:moveTo>
                  <a:pt x="0" y="0"/>
                </a:moveTo>
                <a:lnTo>
                  <a:pt x="4362450" y="0"/>
                </a:lnTo>
                <a:lnTo>
                  <a:pt x="4362450" y="2472571"/>
                </a:lnTo>
                <a:lnTo>
                  <a:pt x="0" y="2472571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FontTx/>
              <a:buNone/>
              <a:defRPr sz="1200"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14" name="Picture Placeholder 8">
            <a:extLst>
              <a:ext uri="{FF2B5EF4-FFF2-40B4-BE49-F238E27FC236}">
                <a16:creationId xmlns:a16="http://schemas.microsoft.com/office/drawing/2014/main" id="{A9C7832B-17BF-4B39-A8A8-C4DCA1F36FC2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8910898" y="3723650"/>
            <a:ext cx="3765565" cy="2357657"/>
          </a:xfrm>
          <a:custGeom>
            <a:avLst/>
            <a:gdLst>
              <a:gd name="connsiteX0" fmla="*/ 0 w 3765565"/>
              <a:gd name="connsiteY0" fmla="*/ 0 h 2357657"/>
              <a:gd name="connsiteX1" fmla="*/ 3765565 w 3765565"/>
              <a:gd name="connsiteY1" fmla="*/ 0 h 2357657"/>
              <a:gd name="connsiteX2" fmla="*/ 3765565 w 3765565"/>
              <a:gd name="connsiteY2" fmla="*/ 2357657 h 2357657"/>
              <a:gd name="connsiteX3" fmla="*/ 0 w 3765565"/>
              <a:gd name="connsiteY3" fmla="*/ 2357657 h 2357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65565" h="2357657">
                <a:moveTo>
                  <a:pt x="0" y="0"/>
                </a:moveTo>
                <a:lnTo>
                  <a:pt x="3765565" y="0"/>
                </a:lnTo>
                <a:lnTo>
                  <a:pt x="3765565" y="2357657"/>
                </a:lnTo>
                <a:lnTo>
                  <a:pt x="0" y="2357657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FontTx/>
              <a:buNone/>
              <a:defRPr sz="1200"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15" name="Picture Placeholder 10">
            <a:extLst>
              <a:ext uri="{FF2B5EF4-FFF2-40B4-BE49-F238E27FC236}">
                <a16:creationId xmlns:a16="http://schemas.microsoft.com/office/drawing/2014/main" id="{B2F2F68A-1775-4FDF-8463-3031D6325B3F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5940636" y="5248278"/>
            <a:ext cx="588168" cy="1027670"/>
          </a:xfrm>
          <a:custGeom>
            <a:avLst/>
            <a:gdLst>
              <a:gd name="connsiteX0" fmla="*/ 0 w 588168"/>
              <a:gd name="connsiteY0" fmla="*/ 0 h 1027670"/>
              <a:gd name="connsiteX1" fmla="*/ 588168 w 588168"/>
              <a:gd name="connsiteY1" fmla="*/ 0 h 1027670"/>
              <a:gd name="connsiteX2" fmla="*/ 588168 w 588168"/>
              <a:gd name="connsiteY2" fmla="*/ 1027670 h 1027670"/>
              <a:gd name="connsiteX3" fmla="*/ 0 w 588168"/>
              <a:gd name="connsiteY3" fmla="*/ 1027670 h 10276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8168" h="1027670">
                <a:moveTo>
                  <a:pt x="0" y="0"/>
                </a:moveTo>
                <a:lnTo>
                  <a:pt x="588168" y="0"/>
                </a:lnTo>
                <a:lnTo>
                  <a:pt x="588168" y="1027670"/>
                </a:lnTo>
                <a:lnTo>
                  <a:pt x="0" y="102767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FontTx/>
              <a:buNone/>
              <a:defRPr sz="1200"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16" name="Picture Placeholder 12">
            <a:extLst>
              <a:ext uri="{FF2B5EF4-FFF2-40B4-BE49-F238E27FC236}">
                <a16:creationId xmlns:a16="http://schemas.microsoft.com/office/drawing/2014/main" id="{B1E24573-CCF3-4082-8EB6-9FC6D2593147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4616632" y="3723810"/>
            <a:ext cx="1479368" cy="1963119"/>
          </a:xfrm>
          <a:custGeom>
            <a:avLst/>
            <a:gdLst>
              <a:gd name="connsiteX0" fmla="*/ 0 w 1479368"/>
              <a:gd name="connsiteY0" fmla="*/ 0 h 1963119"/>
              <a:gd name="connsiteX1" fmla="*/ 1479368 w 1479368"/>
              <a:gd name="connsiteY1" fmla="*/ 0 h 1963119"/>
              <a:gd name="connsiteX2" fmla="*/ 1479368 w 1479368"/>
              <a:gd name="connsiteY2" fmla="*/ 1963119 h 1963119"/>
              <a:gd name="connsiteX3" fmla="*/ 0 w 1479368"/>
              <a:gd name="connsiteY3" fmla="*/ 1963119 h 1963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79368" h="1963119">
                <a:moveTo>
                  <a:pt x="0" y="0"/>
                </a:moveTo>
                <a:lnTo>
                  <a:pt x="1479368" y="0"/>
                </a:lnTo>
                <a:lnTo>
                  <a:pt x="1479368" y="1963119"/>
                </a:lnTo>
                <a:lnTo>
                  <a:pt x="0" y="1963119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FontTx/>
              <a:buNone/>
              <a:defRPr sz="1200"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44" name="Title 6">
            <a:extLst>
              <a:ext uri="{FF2B5EF4-FFF2-40B4-BE49-F238E27FC236}">
                <a16:creationId xmlns:a16="http://schemas.microsoft.com/office/drawing/2014/main" id="{67A404EB-B058-4F1D-AE38-8A63F97D85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527905"/>
            <a:ext cx="10922000" cy="502749"/>
          </a:xfrm>
        </p:spPr>
        <p:txBody>
          <a:bodyPr/>
          <a:lstStyle>
            <a:lvl1pPr algn="ctr">
              <a:defRPr sz="2800">
                <a:latin typeface="Raleway Black" panose="020B0A03030101060003" pitchFamily="34" charset="0"/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17225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27_Full Image without Header &amp;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icture Placeholder 52">
            <a:extLst>
              <a:ext uri="{FF2B5EF4-FFF2-40B4-BE49-F238E27FC236}">
                <a16:creationId xmlns:a16="http://schemas.microsoft.com/office/drawing/2014/main" id="{B8C230CC-6DB5-426D-A679-7559175EE09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936207" y="3196743"/>
            <a:ext cx="889000" cy="854075"/>
          </a:xfrm>
          <a:custGeom>
            <a:avLst/>
            <a:gdLst>
              <a:gd name="connsiteX0" fmla="*/ 78972 w 889000"/>
              <a:gd name="connsiteY0" fmla="*/ 0 h 854075"/>
              <a:gd name="connsiteX1" fmla="*/ 810028 w 889000"/>
              <a:gd name="connsiteY1" fmla="*/ 0 h 854075"/>
              <a:gd name="connsiteX2" fmla="*/ 889000 w 889000"/>
              <a:gd name="connsiteY2" fmla="*/ 79081 h 854075"/>
              <a:gd name="connsiteX3" fmla="*/ 889000 w 889000"/>
              <a:gd name="connsiteY3" fmla="*/ 774994 h 854075"/>
              <a:gd name="connsiteX4" fmla="*/ 810028 w 889000"/>
              <a:gd name="connsiteY4" fmla="*/ 854075 h 854075"/>
              <a:gd name="connsiteX5" fmla="*/ 78972 w 889000"/>
              <a:gd name="connsiteY5" fmla="*/ 854075 h 854075"/>
              <a:gd name="connsiteX6" fmla="*/ 0 w 889000"/>
              <a:gd name="connsiteY6" fmla="*/ 774994 h 854075"/>
              <a:gd name="connsiteX7" fmla="*/ 0 w 889000"/>
              <a:gd name="connsiteY7" fmla="*/ 79081 h 854075"/>
              <a:gd name="connsiteX8" fmla="*/ 78972 w 889000"/>
              <a:gd name="connsiteY8" fmla="*/ 0 h 854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000" h="854075">
                <a:moveTo>
                  <a:pt x="78972" y="0"/>
                </a:moveTo>
                <a:cubicBezTo>
                  <a:pt x="810028" y="0"/>
                  <a:pt x="810028" y="0"/>
                  <a:pt x="810028" y="0"/>
                </a:cubicBezTo>
                <a:cubicBezTo>
                  <a:pt x="855155" y="0"/>
                  <a:pt x="889000" y="36151"/>
                  <a:pt x="889000" y="79081"/>
                </a:cubicBezTo>
                <a:lnTo>
                  <a:pt x="889000" y="774994"/>
                </a:lnTo>
                <a:cubicBezTo>
                  <a:pt x="889000" y="817924"/>
                  <a:pt x="855155" y="854075"/>
                  <a:pt x="810028" y="854075"/>
                </a:cubicBezTo>
                <a:cubicBezTo>
                  <a:pt x="78972" y="854075"/>
                  <a:pt x="78972" y="854075"/>
                  <a:pt x="78972" y="854075"/>
                </a:cubicBezTo>
                <a:cubicBezTo>
                  <a:pt x="33845" y="854075"/>
                  <a:pt x="0" y="817924"/>
                  <a:pt x="0" y="774994"/>
                </a:cubicBezTo>
                <a:cubicBezTo>
                  <a:pt x="0" y="79081"/>
                  <a:pt x="0" y="79081"/>
                  <a:pt x="0" y="79081"/>
                </a:cubicBezTo>
                <a:cubicBezTo>
                  <a:pt x="0" y="36151"/>
                  <a:pt x="33845" y="0"/>
                  <a:pt x="7897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52" name="Picture Placeholder 51">
            <a:extLst>
              <a:ext uri="{FF2B5EF4-FFF2-40B4-BE49-F238E27FC236}">
                <a16:creationId xmlns:a16="http://schemas.microsoft.com/office/drawing/2014/main" id="{DF42A610-B84B-4911-8BEE-C06D295CE08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342982" y="3196743"/>
            <a:ext cx="889000" cy="854075"/>
          </a:xfrm>
          <a:custGeom>
            <a:avLst/>
            <a:gdLst>
              <a:gd name="connsiteX0" fmla="*/ 78972 w 889000"/>
              <a:gd name="connsiteY0" fmla="*/ 0 h 854075"/>
              <a:gd name="connsiteX1" fmla="*/ 810028 w 889000"/>
              <a:gd name="connsiteY1" fmla="*/ 0 h 854075"/>
              <a:gd name="connsiteX2" fmla="*/ 889000 w 889000"/>
              <a:gd name="connsiteY2" fmla="*/ 79081 h 854075"/>
              <a:gd name="connsiteX3" fmla="*/ 889000 w 889000"/>
              <a:gd name="connsiteY3" fmla="*/ 774994 h 854075"/>
              <a:gd name="connsiteX4" fmla="*/ 810028 w 889000"/>
              <a:gd name="connsiteY4" fmla="*/ 854075 h 854075"/>
              <a:gd name="connsiteX5" fmla="*/ 78972 w 889000"/>
              <a:gd name="connsiteY5" fmla="*/ 854075 h 854075"/>
              <a:gd name="connsiteX6" fmla="*/ 0 w 889000"/>
              <a:gd name="connsiteY6" fmla="*/ 774994 h 854075"/>
              <a:gd name="connsiteX7" fmla="*/ 0 w 889000"/>
              <a:gd name="connsiteY7" fmla="*/ 79081 h 854075"/>
              <a:gd name="connsiteX8" fmla="*/ 78972 w 889000"/>
              <a:gd name="connsiteY8" fmla="*/ 0 h 854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000" h="854075">
                <a:moveTo>
                  <a:pt x="78972" y="0"/>
                </a:moveTo>
                <a:cubicBezTo>
                  <a:pt x="810028" y="0"/>
                  <a:pt x="810028" y="0"/>
                  <a:pt x="810028" y="0"/>
                </a:cubicBezTo>
                <a:cubicBezTo>
                  <a:pt x="855155" y="0"/>
                  <a:pt x="889000" y="36151"/>
                  <a:pt x="889000" y="79081"/>
                </a:cubicBezTo>
                <a:lnTo>
                  <a:pt x="889000" y="774994"/>
                </a:lnTo>
                <a:cubicBezTo>
                  <a:pt x="889000" y="817924"/>
                  <a:pt x="855155" y="854075"/>
                  <a:pt x="810028" y="854075"/>
                </a:cubicBezTo>
                <a:cubicBezTo>
                  <a:pt x="78972" y="854075"/>
                  <a:pt x="78972" y="854075"/>
                  <a:pt x="78972" y="854075"/>
                </a:cubicBezTo>
                <a:cubicBezTo>
                  <a:pt x="33845" y="854075"/>
                  <a:pt x="0" y="817924"/>
                  <a:pt x="0" y="774994"/>
                </a:cubicBezTo>
                <a:cubicBezTo>
                  <a:pt x="0" y="79081"/>
                  <a:pt x="0" y="79081"/>
                  <a:pt x="0" y="79081"/>
                </a:cubicBezTo>
                <a:cubicBezTo>
                  <a:pt x="0" y="36151"/>
                  <a:pt x="33845" y="0"/>
                  <a:pt x="7897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id="{54DC6916-3188-4B5A-BADA-B63D19F839D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638007" y="4830243"/>
            <a:ext cx="889000" cy="854075"/>
          </a:xfrm>
          <a:custGeom>
            <a:avLst/>
            <a:gdLst>
              <a:gd name="connsiteX0" fmla="*/ 78972 w 889000"/>
              <a:gd name="connsiteY0" fmla="*/ 0 h 854075"/>
              <a:gd name="connsiteX1" fmla="*/ 810028 w 889000"/>
              <a:gd name="connsiteY1" fmla="*/ 0 h 854075"/>
              <a:gd name="connsiteX2" fmla="*/ 889000 w 889000"/>
              <a:gd name="connsiteY2" fmla="*/ 79081 h 854075"/>
              <a:gd name="connsiteX3" fmla="*/ 889000 w 889000"/>
              <a:gd name="connsiteY3" fmla="*/ 774994 h 854075"/>
              <a:gd name="connsiteX4" fmla="*/ 810028 w 889000"/>
              <a:gd name="connsiteY4" fmla="*/ 854075 h 854075"/>
              <a:gd name="connsiteX5" fmla="*/ 78972 w 889000"/>
              <a:gd name="connsiteY5" fmla="*/ 854075 h 854075"/>
              <a:gd name="connsiteX6" fmla="*/ 0 w 889000"/>
              <a:gd name="connsiteY6" fmla="*/ 774994 h 854075"/>
              <a:gd name="connsiteX7" fmla="*/ 0 w 889000"/>
              <a:gd name="connsiteY7" fmla="*/ 79081 h 854075"/>
              <a:gd name="connsiteX8" fmla="*/ 78972 w 889000"/>
              <a:gd name="connsiteY8" fmla="*/ 0 h 854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000" h="854075">
                <a:moveTo>
                  <a:pt x="78972" y="0"/>
                </a:moveTo>
                <a:cubicBezTo>
                  <a:pt x="810028" y="0"/>
                  <a:pt x="810028" y="0"/>
                  <a:pt x="810028" y="0"/>
                </a:cubicBezTo>
                <a:cubicBezTo>
                  <a:pt x="855155" y="0"/>
                  <a:pt x="889000" y="36152"/>
                  <a:pt x="889000" y="79081"/>
                </a:cubicBezTo>
                <a:lnTo>
                  <a:pt x="889000" y="774994"/>
                </a:lnTo>
                <a:cubicBezTo>
                  <a:pt x="889000" y="817924"/>
                  <a:pt x="855155" y="854075"/>
                  <a:pt x="810028" y="854075"/>
                </a:cubicBezTo>
                <a:cubicBezTo>
                  <a:pt x="78972" y="854075"/>
                  <a:pt x="78972" y="854075"/>
                  <a:pt x="78972" y="854075"/>
                </a:cubicBezTo>
                <a:cubicBezTo>
                  <a:pt x="33845" y="854075"/>
                  <a:pt x="0" y="817924"/>
                  <a:pt x="0" y="774994"/>
                </a:cubicBezTo>
                <a:cubicBezTo>
                  <a:pt x="0" y="79081"/>
                  <a:pt x="0" y="79081"/>
                  <a:pt x="0" y="79081"/>
                </a:cubicBezTo>
                <a:cubicBezTo>
                  <a:pt x="0" y="36152"/>
                  <a:pt x="33845" y="0"/>
                  <a:pt x="7897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55" name="Picture Placeholder 54">
            <a:extLst>
              <a:ext uri="{FF2B5EF4-FFF2-40B4-BE49-F238E27FC236}">
                <a16:creationId xmlns:a16="http://schemas.microsoft.com/office/drawing/2014/main" id="{5659D82D-F5F0-443A-A65D-691978793F3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913982" y="4830243"/>
            <a:ext cx="889000" cy="854075"/>
          </a:xfrm>
          <a:custGeom>
            <a:avLst/>
            <a:gdLst>
              <a:gd name="connsiteX0" fmla="*/ 78972 w 889000"/>
              <a:gd name="connsiteY0" fmla="*/ 0 h 854075"/>
              <a:gd name="connsiteX1" fmla="*/ 810028 w 889000"/>
              <a:gd name="connsiteY1" fmla="*/ 0 h 854075"/>
              <a:gd name="connsiteX2" fmla="*/ 889000 w 889000"/>
              <a:gd name="connsiteY2" fmla="*/ 79081 h 854075"/>
              <a:gd name="connsiteX3" fmla="*/ 889000 w 889000"/>
              <a:gd name="connsiteY3" fmla="*/ 774994 h 854075"/>
              <a:gd name="connsiteX4" fmla="*/ 810028 w 889000"/>
              <a:gd name="connsiteY4" fmla="*/ 854075 h 854075"/>
              <a:gd name="connsiteX5" fmla="*/ 78972 w 889000"/>
              <a:gd name="connsiteY5" fmla="*/ 854075 h 854075"/>
              <a:gd name="connsiteX6" fmla="*/ 0 w 889000"/>
              <a:gd name="connsiteY6" fmla="*/ 774994 h 854075"/>
              <a:gd name="connsiteX7" fmla="*/ 0 w 889000"/>
              <a:gd name="connsiteY7" fmla="*/ 79081 h 854075"/>
              <a:gd name="connsiteX8" fmla="*/ 78972 w 889000"/>
              <a:gd name="connsiteY8" fmla="*/ 0 h 854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000" h="854075">
                <a:moveTo>
                  <a:pt x="78972" y="0"/>
                </a:moveTo>
                <a:cubicBezTo>
                  <a:pt x="810028" y="0"/>
                  <a:pt x="810028" y="0"/>
                  <a:pt x="810028" y="0"/>
                </a:cubicBezTo>
                <a:cubicBezTo>
                  <a:pt x="855155" y="0"/>
                  <a:pt x="889000" y="36152"/>
                  <a:pt x="889000" y="79081"/>
                </a:cubicBezTo>
                <a:lnTo>
                  <a:pt x="889000" y="774994"/>
                </a:lnTo>
                <a:cubicBezTo>
                  <a:pt x="889000" y="817924"/>
                  <a:pt x="855155" y="854075"/>
                  <a:pt x="810028" y="854075"/>
                </a:cubicBezTo>
                <a:cubicBezTo>
                  <a:pt x="78972" y="854075"/>
                  <a:pt x="78972" y="854075"/>
                  <a:pt x="78972" y="854075"/>
                </a:cubicBezTo>
                <a:cubicBezTo>
                  <a:pt x="33845" y="854075"/>
                  <a:pt x="0" y="817924"/>
                  <a:pt x="0" y="774994"/>
                </a:cubicBezTo>
                <a:cubicBezTo>
                  <a:pt x="0" y="79081"/>
                  <a:pt x="0" y="79081"/>
                  <a:pt x="0" y="79081"/>
                </a:cubicBezTo>
                <a:cubicBezTo>
                  <a:pt x="0" y="36152"/>
                  <a:pt x="33845" y="0"/>
                  <a:pt x="7897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54" name="Picture Placeholder 53">
            <a:extLst>
              <a:ext uri="{FF2B5EF4-FFF2-40B4-BE49-F238E27FC236}">
                <a16:creationId xmlns:a16="http://schemas.microsoft.com/office/drawing/2014/main" id="{36521860-067A-4C25-97A4-B1A0D4AE407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2240757" y="4830243"/>
            <a:ext cx="889000" cy="854075"/>
          </a:xfrm>
          <a:custGeom>
            <a:avLst/>
            <a:gdLst>
              <a:gd name="connsiteX0" fmla="*/ 78972 w 889000"/>
              <a:gd name="connsiteY0" fmla="*/ 0 h 854075"/>
              <a:gd name="connsiteX1" fmla="*/ 810028 w 889000"/>
              <a:gd name="connsiteY1" fmla="*/ 0 h 854075"/>
              <a:gd name="connsiteX2" fmla="*/ 889000 w 889000"/>
              <a:gd name="connsiteY2" fmla="*/ 79081 h 854075"/>
              <a:gd name="connsiteX3" fmla="*/ 889000 w 889000"/>
              <a:gd name="connsiteY3" fmla="*/ 774994 h 854075"/>
              <a:gd name="connsiteX4" fmla="*/ 810028 w 889000"/>
              <a:gd name="connsiteY4" fmla="*/ 854075 h 854075"/>
              <a:gd name="connsiteX5" fmla="*/ 78972 w 889000"/>
              <a:gd name="connsiteY5" fmla="*/ 854075 h 854075"/>
              <a:gd name="connsiteX6" fmla="*/ 0 w 889000"/>
              <a:gd name="connsiteY6" fmla="*/ 774994 h 854075"/>
              <a:gd name="connsiteX7" fmla="*/ 0 w 889000"/>
              <a:gd name="connsiteY7" fmla="*/ 79081 h 854075"/>
              <a:gd name="connsiteX8" fmla="*/ 78972 w 889000"/>
              <a:gd name="connsiteY8" fmla="*/ 0 h 854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000" h="854075">
                <a:moveTo>
                  <a:pt x="78972" y="0"/>
                </a:moveTo>
                <a:cubicBezTo>
                  <a:pt x="810028" y="0"/>
                  <a:pt x="810028" y="0"/>
                  <a:pt x="810028" y="0"/>
                </a:cubicBezTo>
                <a:cubicBezTo>
                  <a:pt x="855155" y="0"/>
                  <a:pt x="889000" y="36152"/>
                  <a:pt x="889000" y="79081"/>
                </a:cubicBezTo>
                <a:lnTo>
                  <a:pt x="889000" y="774994"/>
                </a:lnTo>
                <a:cubicBezTo>
                  <a:pt x="889000" y="817924"/>
                  <a:pt x="855155" y="854075"/>
                  <a:pt x="810028" y="854075"/>
                </a:cubicBezTo>
                <a:cubicBezTo>
                  <a:pt x="78972" y="854075"/>
                  <a:pt x="78972" y="854075"/>
                  <a:pt x="78972" y="854075"/>
                </a:cubicBezTo>
                <a:cubicBezTo>
                  <a:pt x="33845" y="854075"/>
                  <a:pt x="0" y="817924"/>
                  <a:pt x="0" y="774994"/>
                </a:cubicBezTo>
                <a:cubicBezTo>
                  <a:pt x="0" y="79081"/>
                  <a:pt x="0" y="79081"/>
                  <a:pt x="0" y="79081"/>
                </a:cubicBezTo>
                <a:cubicBezTo>
                  <a:pt x="0" y="36152"/>
                  <a:pt x="33845" y="0"/>
                  <a:pt x="7897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57" name="Picture Placeholder 56">
            <a:extLst>
              <a:ext uri="{FF2B5EF4-FFF2-40B4-BE49-F238E27FC236}">
                <a16:creationId xmlns:a16="http://schemas.microsoft.com/office/drawing/2014/main" id="{89CC740B-A1B9-44F0-982A-E540261C9E9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342982" y="4830243"/>
            <a:ext cx="889000" cy="854075"/>
          </a:xfrm>
          <a:custGeom>
            <a:avLst/>
            <a:gdLst>
              <a:gd name="connsiteX0" fmla="*/ 78972 w 889000"/>
              <a:gd name="connsiteY0" fmla="*/ 0 h 854075"/>
              <a:gd name="connsiteX1" fmla="*/ 810028 w 889000"/>
              <a:gd name="connsiteY1" fmla="*/ 0 h 854075"/>
              <a:gd name="connsiteX2" fmla="*/ 889000 w 889000"/>
              <a:gd name="connsiteY2" fmla="*/ 79081 h 854075"/>
              <a:gd name="connsiteX3" fmla="*/ 889000 w 889000"/>
              <a:gd name="connsiteY3" fmla="*/ 774994 h 854075"/>
              <a:gd name="connsiteX4" fmla="*/ 810028 w 889000"/>
              <a:gd name="connsiteY4" fmla="*/ 854075 h 854075"/>
              <a:gd name="connsiteX5" fmla="*/ 78972 w 889000"/>
              <a:gd name="connsiteY5" fmla="*/ 854075 h 854075"/>
              <a:gd name="connsiteX6" fmla="*/ 0 w 889000"/>
              <a:gd name="connsiteY6" fmla="*/ 774994 h 854075"/>
              <a:gd name="connsiteX7" fmla="*/ 0 w 889000"/>
              <a:gd name="connsiteY7" fmla="*/ 79081 h 854075"/>
              <a:gd name="connsiteX8" fmla="*/ 78972 w 889000"/>
              <a:gd name="connsiteY8" fmla="*/ 0 h 854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000" h="854075">
                <a:moveTo>
                  <a:pt x="78972" y="0"/>
                </a:moveTo>
                <a:cubicBezTo>
                  <a:pt x="810028" y="0"/>
                  <a:pt x="810028" y="0"/>
                  <a:pt x="810028" y="0"/>
                </a:cubicBezTo>
                <a:cubicBezTo>
                  <a:pt x="855155" y="0"/>
                  <a:pt x="889000" y="36152"/>
                  <a:pt x="889000" y="79081"/>
                </a:cubicBezTo>
                <a:lnTo>
                  <a:pt x="889000" y="774994"/>
                </a:lnTo>
                <a:cubicBezTo>
                  <a:pt x="889000" y="817924"/>
                  <a:pt x="855155" y="854075"/>
                  <a:pt x="810028" y="854075"/>
                </a:cubicBezTo>
                <a:cubicBezTo>
                  <a:pt x="78972" y="854075"/>
                  <a:pt x="78972" y="854075"/>
                  <a:pt x="78972" y="854075"/>
                </a:cubicBezTo>
                <a:cubicBezTo>
                  <a:pt x="33845" y="854075"/>
                  <a:pt x="0" y="817924"/>
                  <a:pt x="0" y="774994"/>
                </a:cubicBezTo>
                <a:cubicBezTo>
                  <a:pt x="0" y="79081"/>
                  <a:pt x="0" y="79081"/>
                  <a:pt x="0" y="79081"/>
                </a:cubicBezTo>
                <a:cubicBezTo>
                  <a:pt x="0" y="36152"/>
                  <a:pt x="33845" y="0"/>
                  <a:pt x="7897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58" name="Picture Placeholder 57">
            <a:extLst>
              <a:ext uri="{FF2B5EF4-FFF2-40B4-BE49-F238E27FC236}">
                <a16:creationId xmlns:a16="http://schemas.microsoft.com/office/drawing/2014/main" id="{F99E935F-C88A-4CA0-AD7F-9856E515CA1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062244" y="4830243"/>
            <a:ext cx="889000" cy="854075"/>
          </a:xfrm>
          <a:custGeom>
            <a:avLst/>
            <a:gdLst>
              <a:gd name="connsiteX0" fmla="*/ 78972 w 889000"/>
              <a:gd name="connsiteY0" fmla="*/ 0 h 854075"/>
              <a:gd name="connsiteX1" fmla="*/ 810028 w 889000"/>
              <a:gd name="connsiteY1" fmla="*/ 0 h 854075"/>
              <a:gd name="connsiteX2" fmla="*/ 889000 w 889000"/>
              <a:gd name="connsiteY2" fmla="*/ 79081 h 854075"/>
              <a:gd name="connsiteX3" fmla="*/ 889000 w 889000"/>
              <a:gd name="connsiteY3" fmla="*/ 774994 h 854075"/>
              <a:gd name="connsiteX4" fmla="*/ 810028 w 889000"/>
              <a:gd name="connsiteY4" fmla="*/ 854075 h 854075"/>
              <a:gd name="connsiteX5" fmla="*/ 78972 w 889000"/>
              <a:gd name="connsiteY5" fmla="*/ 854075 h 854075"/>
              <a:gd name="connsiteX6" fmla="*/ 0 w 889000"/>
              <a:gd name="connsiteY6" fmla="*/ 774994 h 854075"/>
              <a:gd name="connsiteX7" fmla="*/ 0 w 889000"/>
              <a:gd name="connsiteY7" fmla="*/ 79081 h 854075"/>
              <a:gd name="connsiteX8" fmla="*/ 78972 w 889000"/>
              <a:gd name="connsiteY8" fmla="*/ 0 h 854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000" h="854075">
                <a:moveTo>
                  <a:pt x="78972" y="0"/>
                </a:moveTo>
                <a:cubicBezTo>
                  <a:pt x="810028" y="0"/>
                  <a:pt x="810028" y="0"/>
                  <a:pt x="810028" y="0"/>
                </a:cubicBezTo>
                <a:cubicBezTo>
                  <a:pt x="855155" y="0"/>
                  <a:pt x="889000" y="36152"/>
                  <a:pt x="889000" y="79081"/>
                </a:cubicBezTo>
                <a:lnTo>
                  <a:pt x="889000" y="774994"/>
                </a:lnTo>
                <a:cubicBezTo>
                  <a:pt x="889000" y="817924"/>
                  <a:pt x="855155" y="854075"/>
                  <a:pt x="810028" y="854075"/>
                </a:cubicBezTo>
                <a:cubicBezTo>
                  <a:pt x="78972" y="854075"/>
                  <a:pt x="78972" y="854075"/>
                  <a:pt x="78972" y="854075"/>
                </a:cubicBezTo>
                <a:cubicBezTo>
                  <a:pt x="33845" y="854075"/>
                  <a:pt x="0" y="817924"/>
                  <a:pt x="0" y="774994"/>
                </a:cubicBezTo>
                <a:cubicBezTo>
                  <a:pt x="0" y="79081"/>
                  <a:pt x="0" y="79081"/>
                  <a:pt x="0" y="79081"/>
                </a:cubicBezTo>
                <a:cubicBezTo>
                  <a:pt x="0" y="36152"/>
                  <a:pt x="33845" y="0"/>
                  <a:pt x="7897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D3C36127-45E5-4AEF-9099-F284392DD3A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638007" y="1693839"/>
            <a:ext cx="889000" cy="854075"/>
          </a:xfrm>
          <a:custGeom>
            <a:avLst/>
            <a:gdLst>
              <a:gd name="connsiteX0" fmla="*/ 78972 w 889000"/>
              <a:gd name="connsiteY0" fmla="*/ 0 h 854075"/>
              <a:gd name="connsiteX1" fmla="*/ 810028 w 889000"/>
              <a:gd name="connsiteY1" fmla="*/ 0 h 854075"/>
              <a:gd name="connsiteX2" fmla="*/ 889000 w 889000"/>
              <a:gd name="connsiteY2" fmla="*/ 79081 h 854075"/>
              <a:gd name="connsiteX3" fmla="*/ 889000 w 889000"/>
              <a:gd name="connsiteY3" fmla="*/ 774994 h 854075"/>
              <a:gd name="connsiteX4" fmla="*/ 810028 w 889000"/>
              <a:gd name="connsiteY4" fmla="*/ 854075 h 854075"/>
              <a:gd name="connsiteX5" fmla="*/ 78972 w 889000"/>
              <a:gd name="connsiteY5" fmla="*/ 854075 h 854075"/>
              <a:gd name="connsiteX6" fmla="*/ 0 w 889000"/>
              <a:gd name="connsiteY6" fmla="*/ 774994 h 854075"/>
              <a:gd name="connsiteX7" fmla="*/ 0 w 889000"/>
              <a:gd name="connsiteY7" fmla="*/ 79081 h 854075"/>
              <a:gd name="connsiteX8" fmla="*/ 78972 w 889000"/>
              <a:gd name="connsiteY8" fmla="*/ 0 h 854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000" h="854075">
                <a:moveTo>
                  <a:pt x="78972" y="0"/>
                </a:moveTo>
                <a:cubicBezTo>
                  <a:pt x="810028" y="0"/>
                  <a:pt x="810028" y="0"/>
                  <a:pt x="810028" y="0"/>
                </a:cubicBezTo>
                <a:cubicBezTo>
                  <a:pt x="855155" y="0"/>
                  <a:pt x="889000" y="36151"/>
                  <a:pt x="889000" y="79081"/>
                </a:cubicBezTo>
                <a:lnTo>
                  <a:pt x="889000" y="774994"/>
                </a:lnTo>
                <a:cubicBezTo>
                  <a:pt x="889000" y="817924"/>
                  <a:pt x="855155" y="854075"/>
                  <a:pt x="810028" y="854075"/>
                </a:cubicBezTo>
                <a:cubicBezTo>
                  <a:pt x="78972" y="854075"/>
                  <a:pt x="78972" y="854075"/>
                  <a:pt x="78972" y="854075"/>
                </a:cubicBezTo>
                <a:cubicBezTo>
                  <a:pt x="33845" y="854075"/>
                  <a:pt x="0" y="817924"/>
                  <a:pt x="0" y="774994"/>
                </a:cubicBezTo>
                <a:cubicBezTo>
                  <a:pt x="0" y="79081"/>
                  <a:pt x="0" y="79081"/>
                  <a:pt x="0" y="79081"/>
                </a:cubicBezTo>
                <a:cubicBezTo>
                  <a:pt x="0" y="36151"/>
                  <a:pt x="33845" y="0"/>
                  <a:pt x="7897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44" name="Title 6">
            <a:extLst>
              <a:ext uri="{FF2B5EF4-FFF2-40B4-BE49-F238E27FC236}">
                <a16:creationId xmlns:a16="http://schemas.microsoft.com/office/drawing/2014/main" id="{67A404EB-B058-4F1D-AE38-8A63F97D85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527905"/>
            <a:ext cx="10922000" cy="502749"/>
          </a:xfrm>
        </p:spPr>
        <p:txBody>
          <a:bodyPr/>
          <a:lstStyle>
            <a:lvl1pPr algn="ctr">
              <a:defRPr sz="2800">
                <a:latin typeface="Raleway Black" panose="020B0A03030101060003" pitchFamily="34" charset="0"/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8747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16_Full Image without Header &amp;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653C1032-28D0-433B-8ACC-6A18FA4A87B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88100" y="1714500"/>
            <a:ext cx="4638675" cy="5143500"/>
          </a:xfrm>
          <a:custGeom>
            <a:avLst/>
            <a:gdLst>
              <a:gd name="connsiteX0" fmla="*/ 0 w 2870200"/>
              <a:gd name="connsiteY0" fmla="*/ 0 h 4953000"/>
              <a:gd name="connsiteX1" fmla="*/ 2870200 w 2870200"/>
              <a:gd name="connsiteY1" fmla="*/ 0 h 4953000"/>
              <a:gd name="connsiteX2" fmla="*/ 2870200 w 2870200"/>
              <a:gd name="connsiteY2" fmla="*/ 4953000 h 4953000"/>
              <a:gd name="connsiteX3" fmla="*/ 0 w 2870200"/>
              <a:gd name="connsiteY3" fmla="*/ 4953000 h 495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70200" h="4953000">
                <a:moveTo>
                  <a:pt x="0" y="0"/>
                </a:moveTo>
                <a:lnTo>
                  <a:pt x="2870200" y="0"/>
                </a:lnTo>
                <a:lnTo>
                  <a:pt x="2870200" y="4953000"/>
                </a:lnTo>
                <a:lnTo>
                  <a:pt x="0" y="4953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44" name="Title 6">
            <a:extLst>
              <a:ext uri="{FF2B5EF4-FFF2-40B4-BE49-F238E27FC236}">
                <a16:creationId xmlns:a16="http://schemas.microsoft.com/office/drawing/2014/main" id="{67A404EB-B058-4F1D-AE38-8A63F97D85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527905"/>
            <a:ext cx="10922000" cy="502749"/>
          </a:xfrm>
        </p:spPr>
        <p:txBody>
          <a:bodyPr/>
          <a:lstStyle>
            <a:lvl1pPr algn="ctr">
              <a:defRPr sz="2800">
                <a:latin typeface="Raleway Black" panose="020B0A03030101060003" pitchFamily="34" charset="0"/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63991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25_Full Image without Header &amp;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653C1032-28D0-433B-8ACC-6A18FA4A87B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2870200"/>
              <a:gd name="connsiteY0" fmla="*/ 0 h 4953000"/>
              <a:gd name="connsiteX1" fmla="*/ 2870200 w 2870200"/>
              <a:gd name="connsiteY1" fmla="*/ 0 h 4953000"/>
              <a:gd name="connsiteX2" fmla="*/ 2870200 w 2870200"/>
              <a:gd name="connsiteY2" fmla="*/ 4953000 h 4953000"/>
              <a:gd name="connsiteX3" fmla="*/ 0 w 2870200"/>
              <a:gd name="connsiteY3" fmla="*/ 4953000 h 495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70200" h="4953000">
                <a:moveTo>
                  <a:pt x="0" y="0"/>
                </a:moveTo>
                <a:lnTo>
                  <a:pt x="2870200" y="0"/>
                </a:lnTo>
                <a:lnTo>
                  <a:pt x="2870200" y="4953000"/>
                </a:lnTo>
                <a:lnTo>
                  <a:pt x="0" y="4953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5A801CA1-DC69-4997-99B0-90E78C04006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00450" y="2492896"/>
            <a:ext cx="4991100" cy="4365104"/>
          </a:xfrm>
          <a:custGeom>
            <a:avLst/>
            <a:gdLst>
              <a:gd name="connsiteX0" fmla="*/ 0 w 3810000"/>
              <a:gd name="connsiteY0" fmla="*/ 0 h 5419626"/>
              <a:gd name="connsiteX1" fmla="*/ 3810000 w 3810000"/>
              <a:gd name="connsiteY1" fmla="*/ 0 h 5419626"/>
              <a:gd name="connsiteX2" fmla="*/ 3810000 w 3810000"/>
              <a:gd name="connsiteY2" fmla="*/ 5419626 h 5419626"/>
              <a:gd name="connsiteX3" fmla="*/ 0 w 3810000"/>
              <a:gd name="connsiteY3" fmla="*/ 5419626 h 5419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10000" h="5419626">
                <a:moveTo>
                  <a:pt x="0" y="0"/>
                </a:moveTo>
                <a:lnTo>
                  <a:pt x="3810000" y="0"/>
                </a:lnTo>
                <a:lnTo>
                  <a:pt x="3810000" y="5419626"/>
                </a:lnTo>
                <a:lnTo>
                  <a:pt x="0" y="541962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6112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10_Full Image without Header &amp;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5144174C-AEDB-46A1-9E6A-C5A7B153CC7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1438374"/>
            <a:ext cx="6095999" cy="5419626"/>
          </a:xfrm>
          <a:custGeom>
            <a:avLst/>
            <a:gdLst>
              <a:gd name="connsiteX0" fmla="*/ 0 w 3810000"/>
              <a:gd name="connsiteY0" fmla="*/ 0 h 5419626"/>
              <a:gd name="connsiteX1" fmla="*/ 3810000 w 3810000"/>
              <a:gd name="connsiteY1" fmla="*/ 0 h 5419626"/>
              <a:gd name="connsiteX2" fmla="*/ 3810000 w 3810000"/>
              <a:gd name="connsiteY2" fmla="*/ 5419626 h 5419626"/>
              <a:gd name="connsiteX3" fmla="*/ 0 w 3810000"/>
              <a:gd name="connsiteY3" fmla="*/ 5419626 h 5419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10000" h="5419626">
                <a:moveTo>
                  <a:pt x="0" y="0"/>
                </a:moveTo>
                <a:lnTo>
                  <a:pt x="3810000" y="0"/>
                </a:lnTo>
                <a:lnTo>
                  <a:pt x="3810000" y="5419626"/>
                </a:lnTo>
                <a:lnTo>
                  <a:pt x="0" y="541962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44" name="Title 6">
            <a:extLst>
              <a:ext uri="{FF2B5EF4-FFF2-40B4-BE49-F238E27FC236}">
                <a16:creationId xmlns:a16="http://schemas.microsoft.com/office/drawing/2014/main" id="{67A404EB-B058-4F1D-AE38-8A63F97D85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527905"/>
            <a:ext cx="10922000" cy="502749"/>
          </a:xfrm>
        </p:spPr>
        <p:txBody>
          <a:bodyPr/>
          <a:lstStyle>
            <a:lvl1pPr algn="l">
              <a:defRPr sz="2800">
                <a:latin typeface="Raleway Black" panose="020B0A03030101060003" pitchFamily="34" charset="0"/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05806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9_Full Image without Header &amp;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0FC99F80-A1B6-45F5-9E30-7BAD0C88943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051800" y="0"/>
            <a:ext cx="4140200" cy="6857998"/>
          </a:xfrm>
          <a:custGeom>
            <a:avLst/>
            <a:gdLst>
              <a:gd name="connsiteX0" fmla="*/ 0 w 3848100"/>
              <a:gd name="connsiteY0" fmla="*/ 0 h 6857998"/>
              <a:gd name="connsiteX1" fmla="*/ 3848100 w 3848100"/>
              <a:gd name="connsiteY1" fmla="*/ 0 h 6857998"/>
              <a:gd name="connsiteX2" fmla="*/ 3848100 w 3848100"/>
              <a:gd name="connsiteY2" fmla="*/ 6857998 h 6857998"/>
              <a:gd name="connsiteX3" fmla="*/ 0 w 3848100"/>
              <a:gd name="connsiteY3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48100" h="6857998">
                <a:moveTo>
                  <a:pt x="0" y="0"/>
                </a:moveTo>
                <a:lnTo>
                  <a:pt x="3848100" y="0"/>
                </a:lnTo>
                <a:lnTo>
                  <a:pt x="3848100" y="6857998"/>
                </a:lnTo>
                <a:lnTo>
                  <a:pt x="0" y="685799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2200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11_Full Image without Header &amp;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E557369-2DFE-44DB-BDB4-4559ED230A3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19124" y="619125"/>
            <a:ext cx="5476876" cy="5619750"/>
          </a:xfrm>
          <a:custGeom>
            <a:avLst/>
            <a:gdLst>
              <a:gd name="connsiteX0" fmla="*/ 0 w 5476876"/>
              <a:gd name="connsiteY0" fmla="*/ 0 h 5619750"/>
              <a:gd name="connsiteX1" fmla="*/ 5476876 w 5476876"/>
              <a:gd name="connsiteY1" fmla="*/ 0 h 5619750"/>
              <a:gd name="connsiteX2" fmla="*/ 5476876 w 5476876"/>
              <a:gd name="connsiteY2" fmla="*/ 5619750 h 5619750"/>
              <a:gd name="connsiteX3" fmla="*/ 0 w 5476876"/>
              <a:gd name="connsiteY3" fmla="*/ 5619750 h 5619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76876" h="5619750">
                <a:moveTo>
                  <a:pt x="0" y="0"/>
                </a:moveTo>
                <a:lnTo>
                  <a:pt x="5476876" y="0"/>
                </a:lnTo>
                <a:lnTo>
                  <a:pt x="5476876" y="5619750"/>
                </a:lnTo>
                <a:lnTo>
                  <a:pt x="0" y="561975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5363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8_Full Image without Header &amp;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9E4F35C-3500-4E24-BC58-26E521469B7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940300" y="0"/>
            <a:ext cx="3619500" cy="6858000"/>
          </a:xfrm>
          <a:custGeom>
            <a:avLst/>
            <a:gdLst>
              <a:gd name="connsiteX0" fmla="*/ 0 w 3619500"/>
              <a:gd name="connsiteY0" fmla="*/ 0 h 6858000"/>
              <a:gd name="connsiteX1" fmla="*/ 3619500 w 3619500"/>
              <a:gd name="connsiteY1" fmla="*/ 0 h 6858000"/>
              <a:gd name="connsiteX2" fmla="*/ 3619500 w 3619500"/>
              <a:gd name="connsiteY2" fmla="*/ 6858000 h 6858000"/>
              <a:gd name="connsiteX3" fmla="*/ 0 w 36195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19500" h="6858000">
                <a:moveTo>
                  <a:pt x="0" y="0"/>
                </a:moveTo>
                <a:lnTo>
                  <a:pt x="3619500" y="0"/>
                </a:lnTo>
                <a:lnTo>
                  <a:pt x="36195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44" name="Title 6">
            <a:extLst>
              <a:ext uri="{FF2B5EF4-FFF2-40B4-BE49-F238E27FC236}">
                <a16:creationId xmlns:a16="http://schemas.microsoft.com/office/drawing/2014/main" id="{67A404EB-B058-4F1D-AE38-8A63F97D85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527905"/>
            <a:ext cx="10922000" cy="502749"/>
          </a:xfrm>
        </p:spPr>
        <p:txBody>
          <a:bodyPr/>
          <a:lstStyle>
            <a:lvl1pPr algn="l">
              <a:defRPr sz="2800">
                <a:latin typeface="Raleway Black" panose="020B0A03030101060003" pitchFamily="34" charset="0"/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23101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7_Full Image without Header &amp;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0968D3D-7180-4BFC-83C0-51FD61D3B2A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419791" y="2054884"/>
            <a:ext cx="3352418" cy="4042532"/>
          </a:xfrm>
          <a:custGeom>
            <a:avLst/>
            <a:gdLst>
              <a:gd name="connsiteX0" fmla="*/ 0 w 3352418"/>
              <a:gd name="connsiteY0" fmla="*/ 0 h 4042532"/>
              <a:gd name="connsiteX1" fmla="*/ 3352418 w 3352418"/>
              <a:gd name="connsiteY1" fmla="*/ 0 h 4042532"/>
              <a:gd name="connsiteX2" fmla="*/ 3352418 w 3352418"/>
              <a:gd name="connsiteY2" fmla="*/ 4042532 h 4042532"/>
              <a:gd name="connsiteX3" fmla="*/ 0 w 3352418"/>
              <a:gd name="connsiteY3" fmla="*/ 4042532 h 4042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52418" h="4042532">
                <a:moveTo>
                  <a:pt x="0" y="0"/>
                </a:moveTo>
                <a:lnTo>
                  <a:pt x="3352418" y="0"/>
                </a:lnTo>
                <a:lnTo>
                  <a:pt x="3352418" y="4042532"/>
                </a:lnTo>
                <a:lnTo>
                  <a:pt x="0" y="404253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44" name="Title 6">
            <a:extLst>
              <a:ext uri="{FF2B5EF4-FFF2-40B4-BE49-F238E27FC236}">
                <a16:creationId xmlns:a16="http://schemas.microsoft.com/office/drawing/2014/main" id="{67A404EB-B058-4F1D-AE38-8A63F97D85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527905"/>
            <a:ext cx="10922000" cy="502749"/>
          </a:xfrm>
        </p:spPr>
        <p:txBody>
          <a:bodyPr/>
          <a:lstStyle>
            <a:lvl1pPr algn="ctr">
              <a:defRPr sz="2800">
                <a:latin typeface="Raleway Black" panose="020B0A03030101060003" pitchFamily="34" charset="0"/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39280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1_Full Image without Header &amp;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5B1458FF-62F7-468B-8446-DE1E17B08C5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19126" y="3988574"/>
            <a:ext cx="2738437" cy="2250297"/>
          </a:xfrm>
          <a:custGeom>
            <a:avLst/>
            <a:gdLst>
              <a:gd name="connsiteX0" fmla="*/ 0 w 2738437"/>
              <a:gd name="connsiteY0" fmla="*/ 0 h 2250297"/>
              <a:gd name="connsiteX1" fmla="*/ 2738437 w 2738437"/>
              <a:gd name="connsiteY1" fmla="*/ 0 h 2250297"/>
              <a:gd name="connsiteX2" fmla="*/ 2738437 w 2738437"/>
              <a:gd name="connsiteY2" fmla="*/ 2250297 h 2250297"/>
              <a:gd name="connsiteX3" fmla="*/ 0 w 2738437"/>
              <a:gd name="connsiteY3" fmla="*/ 2250297 h 2250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38437" h="2250297">
                <a:moveTo>
                  <a:pt x="0" y="0"/>
                </a:moveTo>
                <a:lnTo>
                  <a:pt x="2738437" y="0"/>
                </a:lnTo>
                <a:lnTo>
                  <a:pt x="2738437" y="2250297"/>
                </a:lnTo>
                <a:lnTo>
                  <a:pt x="0" y="225029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88ACE4C1-1675-4EC4-AFB7-AC7F7007582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357563" y="1738277"/>
            <a:ext cx="2738437" cy="2250297"/>
          </a:xfrm>
          <a:custGeom>
            <a:avLst/>
            <a:gdLst>
              <a:gd name="connsiteX0" fmla="*/ 0 w 2738437"/>
              <a:gd name="connsiteY0" fmla="*/ 0 h 2250297"/>
              <a:gd name="connsiteX1" fmla="*/ 2738437 w 2738437"/>
              <a:gd name="connsiteY1" fmla="*/ 0 h 2250297"/>
              <a:gd name="connsiteX2" fmla="*/ 2738437 w 2738437"/>
              <a:gd name="connsiteY2" fmla="*/ 2250297 h 2250297"/>
              <a:gd name="connsiteX3" fmla="*/ 0 w 2738437"/>
              <a:gd name="connsiteY3" fmla="*/ 2250297 h 2250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38437" h="2250297">
                <a:moveTo>
                  <a:pt x="0" y="0"/>
                </a:moveTo>
                <a:lnTo>
                  <a:pt x="2738437" y="0"/>
                </a:lnTo>
                <a:lnTo>
                  <a:pt x="2738437" y="2250297"/>
                </a:lnTo>
                <a:lnTo>
                  <a:pt x="0" y="225029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34ACDB53-28B2-45DB-B277-C64406F4AAC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96001" y="3988574"/>
            <a:ext cx="2738437" cy="2250297"/>
          </a:xfrm>
          <a:custGeom>
            <a:avLst/>
            <a:gdLst>
              <a:gd name="connsiteX0" fmla="*/ 0 w 2738437"/>
              <a:gd name="connsiteY0" fmla="*/ 0 h 2250297"/>
              <a:gd name="connsiteX1" fmla="*/ 2738437 w 2738437"/>
              <a:gd name="connsiteY1" fmla="*/ 0 h 2250297"/>
              <a:gd name="connsiteX2" fmla="*/ 2738437 w 2738437"/>
              <a:gd name="connsiteY2" fmla="*/ 2250297 h 2250297"/>
              <a:gd name="connsiteX3" fmla="*/ 0 w 2738437"/>
              <a:gd name="connsiteY3" fmla="*/ 2250297 h 2250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38437" h="2250297">
                <a:moveTo>
                  <a:pt x="0" y="0"/>
                </a:moveTo>
                <a:lnTo>
                  <a:pt x="2738437" y="0"/>
                </a:lnTo>
                <a:lnTo>
                  <a:pt x="2738437" y="2250297"/>
                </a:lnTo>
                <a:lnTo>
                  <a:pt x="0" y="225029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054029EB-4C7C-4CB5-BF26-F13B788AF12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834439" y="1738277"/>
            <a:ext cx="2738437" cy="2250297"/>
          </a:xfrm>
          <a:custGeom>
            <a:avLst/>
            <a:gdLst>
              <a:gd name="connsiteX0" fmla="*/ 0 w 2738437"/>
              <a:gd name="connsiteY0" fmla="*/ 0 h 2250297"/>
              <a:gd name="connsiteX1" fmla="*/ 2738437 w 2738437"/>
              <a:gd name="connsiteY1" fmla="*/ 0 h 2250297"/>
              <a:gd name="connsiteX2" fmla="*/ 2738437 w 2738437"/>
              <a:gd name="connsiteY2" fmla="*/ 2250297 h 2250297"/>
              <a:gd name="connsiteX3" fmla="*/ 0 w 2738437"/>
              <a:gd name="connsiteY3" fmla="*/ 2250297 h 2250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38437" h="2250297">
                <a:moveTo>
                  <a:pt x="0" y="0"/>
                </a:moveTo>
                <a:lnTo>
                  <a:pt x="2738437" y="0"/>
                </a:lnTo>
                <a:lnTo>
                  <a:pt x="2738437" y="2250297"/>
                </a:lnTo>
                <a:lnTo>
                  <a:pt x="0" y="225029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6" name="Title 6">
            <a:extLst>
              <a:ext uri="{FF2B5EF4-FFF2-40B4-BE49-F238E27FC236}">
                <a16:creationId xmlns:a16="http://schemas.microsoft.com/office/drawing/2014/main" id="{7D51D9D6-BC12-4B96-BA06-9AD27B4C1D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527905"/>
            <a:ext cx="10922000" cy="502749"/>
          </a:xfrm>
        </p:spPr>
        <p:txBody>
          <a:bodyPr/>
          <a:lstStyle>
            <a:lvl1pPr>
              <a:defRPr sz="2800">
                <a:latin typeface="Raleway Black" panose="020B0A03030101060003" pitchFamily="34" charset="0"/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89023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18_Full Image without Header &amp;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CF87B1BF-3B79-4A48-BD87-03AC695FFBD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581911" y="2111572"/>
            <a:ext cx="3038751" cy="3805000"/>
          </a:xfrm>
          <a:custGeom>
            <a:avLst/>
            <a:gdLst/>
            <a:ahLst/>
            <a:cxnLst/>
            <a:rect l="l" t="t" r="r" b="b"/>
            <a:pathLst>
              <a:path w="3038751" h="3805000">
                <a:moveTo>
                  <a:pt x="1553490" y="0"/>
                </a:moveTo>
                <a:cubicBezTo>
                  <a:pt x="1689945" y="0"/>
                  <a:pt x="1822901" y="13121"/>
                  <a:pt x="1952358" y="39362"/>
                </a:cubicBezTo>
                <a:cubicBezTo>
                  <a:pt x="2081816" y="65604"/>
                  <a:pt x="2206900" y="98843"/>
                  <a:pt x="2327610" y="139080"/>
                </a:cubicBezTo>
                <a:cubicBezTo>
                  <a:pt x="2448321" y="179316"/>
                  <a:pt x="2561158" y="223052"/>
                  <a:pt x="2666124" y="270286"/>
                </a:cubicBezTo>
                <a:cubicBezTo>
                  <a:pt x="2771090" y="317521"/>
                  <a:pt x="2865558" y="362131"/>
                  <a:pt x="2949531" y="404118"/>
                </a:cubicBezTo>
                <a:lnTo>
                  <a:pt x="2508676" y="1249090"/>
                </a:lnTo>
                <a:cubicBezTo>
                  <a:pt x="2403710" y="1186110"/>
                  <a:pt x="2295246" y="1130129"/>
                  <a:pt x="2183283" y="1081145"/>
                </a:cubicBezTo>
                <a:cubicBezTo>
                  <a:pt x="2088814" y="1039159"/>
                  <a:pt x="1982973" y="999797"/>
                  <a:pt x="1865762" y="963059"/>
                </a:cubicBezTo>
                <a:cubicBezTo>
                  <a:pt x="1748550" y="926321"/>
                  <a:pt x="1633963" y="907952"/>
                  <a:pt x="1522000" y="907952"/>
                </a:cubicBezTo>
                <a:cubicBezTo>
                  <a:pt x="1431030" y="907952"/>
                  <a:pt x="1358429" y="921947"/>
                  <a:pt x="1304197" y="949938"/>
                </a:cubicBezTo>
                <a:cubicBezTo>
                  <a:pt x="1249964" y="977929"/>
                  <a:pt x="1222848" y="1025163"/>
                  <a:pt x="1222848" y="1091642"/>
                </a:cubicBezTo>
                <a:cubicBezTo>
                  <a:pt x="1222848" y="1140625"/>
                  <a:pt x="1238593" y="1180862"/>
                  <a:pt x="1270083" y="1212352"/>
                </a:cubicBezTo>
                <a:cubicBezTo>
                  <a:pt x="1301572" y="1243841"/>
                  <a:pt x="1347057" y="1272707"/>
                  <a:pt x="1406538" y="1298948"/>
                </a:cubicBezTo>
                <a:cubicBezTo>
                  <a:pt x="1466018" y="1325190"/>
                  <a:pt x="1538619" y="1350556"/>
                  <a:pt x="1624341" y="1375048"/>
                </a:cubicBezTo>
                <a:cubicBezTo>
                  <a:pt x="1710063" y="1399540"/>
                  <a:pt x="1807156" y="1429280"/>
                  <a:pt x="1915621" y="1464269"/>
                </a:cubicBezTo>
                <a:cubicBezTo>
                  <a:pt x="2087064" y="1516752"/>
                  <a:pt x="2241888" y="1574483"/>
                  <a:pt x="2380093" y="1637462"/>
                </a:cubicBezTo>
                <a:cubicBezTo>
                  <a:pt x="2518298" y="1700441"/>
                  <a:pt x="2636384" y="1774792"/>
                  <a:pt x="2734352" y="1860514"/>
                </a:cubicBezTo>
                <a:cubicBezTo>
                  <a:pt x="2832320" y="1946236"/>
                  <a:pt x="2907545" y="2050326"/>
                  <a:pt x="2960027" y="2172786"/>
                </a:cubicBezTo>
                <a:cubicBezTo>
                  <a:pt x="3012510" y="2295246"/>
                  <a:pt x="3038751" y="2443947"/>
                  <a:pt x="3038751" y="2618890"/>
                </a:cubicBezTo>
                <a:cubicBezTo>
                  <a:pt x="3038751" y="2842816"/>
                  <a:pt x="2997640" y="3030879"/>
                  <a:pt x="2915417" y="3183079"/>
                </a:cubicBezTo>
                <a:cubicBezTo>
                  <a:pt x="2833194" y="3335279"/>
                  <a:pt x="2724730" y="3456864"/>
                  <a:pt x="2590024" y="3547834"/>
                </a:cubicBezTo>
                <a:cubicBezTo>
                  <a:pt x="2455318" y="3638804"/>
                  <a:pt x="2303118" y="3704408"/>
                  <a:pt x="2133424" y="3744644"/>
                </a:cubicBezTo>
                <a:cubicBezTo>
                  <a:pt x="1963730" y="3784881"/>
                  <a:pt x="1793161" y="3805000"/>
                  <a:pt x="1621717" y="3805000"/>
                </a:cubicBezTo>
                <a:cubicBezTo>
                  <a:pt x="1485262" y="3805000"/>
                  <a:pt x="1345308" y="3794503"/>
                  <a:pt x="1201855" y="3773510"/>
                </a:cubicBezTo>
                <a:cubicBezTo>
                  <a:pt x="1058402" y="3752517"/>
                  <a:pt x="915824" y="3722777"/>
                  <a:pt x="774121" y="3684289"/>
                </a:cubicBezTo>
                <a:cubicBezTo>
                  <a:pt x="632417" y="3645802"/>
                  <a:pt x="495962" y="3600317"/>
                  <a:pt x="364755" y="3547834"/>
                </a:cubicBezTo>
                <a:cubicBezTo>
                  <a:pt x="233548" y="3495352"/>
                  <a:pt x="111963" y="3435871"/>
                  <a:pt x="0" y="3369393"/>
                </a:cubicBezTo>
                <a:lnTo>
                  <a:pt x="440855" y="2471938"/>
                </a:lnTo>
                <a:cubicBezTo>
                  <a:pt x="563315" y="2548912"/>
                  <a:pt x="691023" y="2617140"/>
                  <a:pt x="823979" y="2676621"/>
                </a:cubicBezTo>
                <a:cubicBezTo>
                  <a:pt x="935943" y="2729103"/>
                  <a:pt x="1062776" y="2776338"/>
                  <a:pt x="1204479" y="2818324"/>
                </a:cubicBezTo>
                <a:cubicBezTo>
                  <a:pt x="1346183" y="2860310"/>
                  <a:pt x="1490510" y="2881303"/>
                  <a:pt x="1637462" y="2881303"/>
                </a:cubicBezTo>
                <a:cubicBezTo>
                  <a:pt x="1749425" y="2881303"/>
                  <a:pt x="1827275" y="2866433"/>
                  <a:pt x="1871010" y="2836693"/>
                </a:cubicBezTo>
                <a:cubicBezTo>
                  <a:pt x="1914746" y="2806952"/>
                  <a:pt x="1936614" y="2767591"/>
                  <a:pt x="1936614" y="2718607"/>
                </a:cubicBezTo>
                <a:cubicBezTo>
                  <a:pt x="1936614" y="2666124"/>
                  <a:pt x="1914746" y="2621514"/>
                  <a:pt x="1871010" y="2584776"/>
                </a:cubicBezTo>
                <a:cubicBezTo>
                  <a:pt x="1827275" y="2548038"/>
                  <a:pt x="1766919" y="2515673"/>
                  <a:pt x="1689945" y="2487683"/>
                </a:cubicBezTo>
                <a:cubicBezTo>
                  <a:pt x="1612970" y="2459692"/>
                  <a:pt x="1524624" y="2431701"/>
                  <a:pt x="1424907" y="2403710"/>
                </a:cubicBezTo>
                <a:cubicBezTo>
                  <a:pt x="1325190" y="2375719"/>
                  <a:pt x="1219349" y="2342480"/>
                  <a:pt x="1107386" y="2303993"/>
                </a:cubicBezTo>
                <a:cubicBezTo>
                  <a:pt x="942940" y="2248011"/>
                  <a:pt x="801237" y="2187656"/>
                  <a:pt x="682276" y="2122927"/>
                </a:cubicBezTo>
                <a:cubicBezTo>
                  <a:pt x="563315" y="2058199"/>
                  <a:pt x="465347" y="1984723"/>
                  <a:pt x="388373" y="1902500"/>
                </a:cubicBezTo>
                <a:cubicBezTo>
                  <a:pt x="311398" y="1820277"/>
                  <a:pt x="254542" y="1726683"/>
                  <a:pt x="217804" y="1621717"/>
                </a:cubicBezTo>
                <a:cubicBezTo>
                  <a:pt x="181066" y="1516752"/>
                  <a:pt x="162697" y="1396041"/>
                  <a:pt x="162697" y="1259586"/>
                </a:cubicBezTo>
                <a:cubicBezTo>
                  <a:pt x="162697" y="1053154"/>
                  <a:pt x="200309" y="871214"/>
                  <a:pt x="275535" y="713766"/>
                </a:cubicBezTo>
                <a:cubicBezTo>
                  <a:pt x="350760" y="556318"/>
                  <a:pt x="453101" y="425110"/>
                  <a:pt x="582559" y="320145"/>
                </a:cubicBezTo>
                <a:cubicBezTo>
                  <a:pt x="712016" y="215180"/>
                  <a:pt x="859843" y="135581"/>
                  <a:pt x="1026038" y="81349"/>
                </a:cubicBezTo>
                <a:cubicBezTo>
                  <a:pt x="1192233" y="27116"/>
                  <a:pt x="1368051" y="0"/>
                  <a:pt x="155349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4" name="Title 6">
            <a:extLst>
              <a:ext uri="{FF2B5EF4-FFF2-40B4-BE49-F238E27FC236}">
                <a16:creationId xmlns:a16="http://schemas.microsoft.com/office/drawing/2014/main" id="{96D2931D-00FF-46C3-BFEC-3C722D596D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527905"/>
            <a:ext cx="10922000" cy="502749"/>
          </a:xfrm>
        </p:spPr>
        <p:txBody>
          <a:bodyPr/>
          <a:lstStyle>
            <a:lvl1pPr>
              <a:defRPr sz="2800">
                <a:latin typeface="Raleway Black" panose="020B0A03030101060003" pitchFamily="34" charset="0"/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81569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2_Full Image without Header &amp;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D5AC71A1-7714-44FE-8708-01E73CFB3A3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991600" y="1838324"/>
            <a:ext cx="2581275" cy="2857501"/>
          </a:xfrm>
          <a:custGeom>
            <a:avLst/>
            <a:gdLst>
              <a:gd name="connsiteX0" fmla="*/ 0 w 2581275"/>
              <a:gd name="connsiteY0" fmla="*/ 0 h 2857501"/>
              <a:gd name="connsiteX1" fmla="*/ 2581275 w 2581275"/>
              <a:gd name="connsiteY1" fmla="*/ 0 h 2857501"/>
              <a:gd name="connsiteX2" fmla="*/ 2581275 w 2581275"/>
              <a:gd name="connsiteY2" fmla="*/ 2857501 h 2857501"/>
              <a:gd name="connsiteX3" fmla="*/ 0 w 2581275"/>
              <a:gd name="connsiteY3" fmla="*/ 2857501 h 2857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81275" h="2857501">
                <a:moveTo>
                  <a:pt x="0" y="0"/>
                </a:moveTo>
                <a:lnTo>
                  <a:pt x="2581275" y="0"/>
                </a:lnTo>
                <a:lnTo>
                  <a:pt x="2581275" y="2857501"/>
                </a:lnTo>
                <a:lnTo>
                  <a:pt x="0" y="285750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6" name="Title 6">
            <a:extLst>
              <a:ext uri="{FF2B5EF4-FFF2-40B4-BE49-F238E27FC236}">
                <a16:creationId xmlns:a16="http://schemas.microsoft.com/office/drawing/2014/main" id="{7D51D9D6-BC12-4B96-BA06-9AD27B4C1D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527905"/>
            <a:ext cx="10922000" cy="502749"/>
          </a:xfrm>
        </p:spPr>
        <p:txBody>
          <a:bodyPr/>
          <a:lstStyle>
            <a:lvl1pPr>
              <a:defRPr sz="2800">
                <a:latin typeface="Raleway Black" panose="020B0A03030101060003" pitchFamily="34" charset="0"/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9DBBBA79-3046-4A15-B3AB-69CBA7E0C14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00774" y="1838324"/>
            <a:ext cx="2581275" cy="2857501"/>
          </a:xfrm>
          <a:custGeom>
            <a:avLst/>
            <a:gdLst>
              <a:gd name="connsiteX0" fmla="*/ 0 w 2581275"/>
              <a:gd name="connsiteY0" fmla="*/ 0 h 2857501"/>
              <a:gd name="connsiteX1" fmla="*/ 2581275 w 2581275"/>
              <a:gd name="connsiteY1" fmla="*/ 0 h 2857501"/>
              <a:gd name="connsiteX2" fmla="*/ 2581275 w 2581275"/>
              <a:gd name="connsiteY2" fmla="*/ 2857501 h 2857501"/>
              <a:gd name="connsiteX3" fmla="*/ 0 w 2581275"/>
              <a:gd name="connsiteY3" fmla="*/ 2857501 h 2857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81275" h="2857501">
                <a:moveTo>
                  <a:pt x="0" y="0"/>
                </a:moveTo>
                <a:lnTo>
                  <a:pt x="2581275" y="0"/>
                </a:lnTo>
                <a:lnTo>
                  <a:pt x="2581275" y="2857501"/>
                </a:lnTo>
                <a:lnTo>
                  <a:pt x="0" y="285750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F6C60A6E-77E4-41BC-8CF0-E11CFC0CB39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409949" y="1838324"/>
            <a:ext cx="2581275" cy="2857501"/>
          </a:xfrm>
          <a:custGeom>
            <a:avLst/>
            <a:gdLst>
              <a:gd name="connsiteX0" fmla="*/ 0 w 2581275"/>
              <a:gd name="connsiteY0" fmla="*/ 0 h 2857501"/>
              <a:gd name="connsiteX1" fmla="*/ 2581275 w 2581275"/>
              <a:gd name="connsiteY1" fmla="*/ 0 h 2857501"/>
              <a:gd name="connsiteX2" fmla="*/ 2581275 w 2581275"/>
              <a:gd name="connsiteY2" fmla="*/ 2857501 h 2857501"/>
              <a:gd name="connsiteX3" fmla="*/ 0 w 2581275"/>
              <a:gd name="connsiteY3" fmla="*/ 2857501 h 2857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81275" h="2857501">
                <a:moveTo>
                  <a:pt x="0" y="0"/>
                </a:moveTo>
                <a:lnTo>
                  <a:pt x="2581275" y="0"/>
                </a:lnTo>
                <a:lnTo>
                  <a:pt x="2581275" y="2857501"/>
                </a:lnTo>
                <a:lnTo>
                  <a:pt x="0" y="285750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F5BD5BFD-CC15-44F6-A703-9185E20B536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19124" y="1838324"/>
            <a:ext cx="2581275" cy="2857501"/>
          </a:xfrm>
          <a:custGeom>
            <a:avLst/>
            <a:gdLst>
              <a:gd name="connsiteX0" fmla="*/ 0 w 2581275"/>
              <a:gd name="connsiteY0" fmla="*/ 0 h 2857501"/>
              <a:gd name="connsiteX1" fmla="*/ 2581275 w 2581275"/>
              <a:gd name="connsiteY1" fmla="*/ 0 h 2857501"/>
              <a:gd name="connsiteX2" fmla="*/ 2581275 w 2581275"/>
              <a:gd name="connsiteY2" fmla="*/ 2857501 h 2857501"/>
              <a:gd name="connsiteX3" fmla="*/ 0 w 2581275"/>
              <a:gd name="connsiteY3" fmla="*/ 2857501 h 2857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81275" h="2857501">
                <a:moveTo>
                  <a:pt x="0" y="0"/>
                </a:moveTo>
                <a:lnTo>
                  <a:pt x="2581275" y="0"/>
                </a:lnTo>
                <a:lnTo>
                  <a:pt x="2581275" y="2857501"/>
                </a:lnTo>
                <a:lnTo>
                  <a:pt x="0" y="285750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7226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5_Full Image without Header &amp;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2DEE6B5A-A0C5-4FBF-816C-1799D8467C9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358900" y="1130300"/>
            <a:ext cx="3429000" cy="2146300"/>
          </a:xfrm>
          <a:custGeom>
            <a:avLst/>
            <a:gdLst>
              <a:gd name="connsiteX0" fmla="*/ 0 w 3429000"/>
              <a:gd name="connsiteY0" fmla="*/ 0 h 2146300"/>
              <a:gd name="connsiteX1" fmla="*/ 3429000 w 3429000"/>
              <a:gd name="connsiteY1" fmla="*/ 0 h 2146300"/>
              <a:gd name="connsiteX2" fmla="*/ 3429000 w 3429000"/>
              <a:gd name="connsiteY2" fmla="*/ 2146300 h 2146300"/>
              <a:gd name="connsiteX3" fmla="*/ 0 w 3429000"/>
              <a:gd name="connsiteY3" fmla="*/ 2146300 h 2146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9000" h="2146300">
                <a:moveTo>
                  <a:pt x="0" y="0"/>
                </a:moveTo>
                <a:lnTo>
                  <a:pt x="3429000" y="0"/>
                </a:lnTo>
                <a:lnTo>
                  <a:pt x="3429000" y="2146300"/>
                </a:lnTo>
                <a:lnTo>
                  <a:pt x="0" y="214630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EAE6F4A8-D85D-4212-BBB1-991D5B35052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58900" y="3581400"/>
            <a:ext cx="3429000" cy="2146300"/>
          </a:xfrm>
          <a:custGeom>
            <a:avLst/>
            <a:gdLst>
              <a:gd name="connsiteX0" fmla="*/ 0 w 3429000"/>
              <a:gd name="connsiteY0" fmla="*/ 0 h 2146300"/>
              <a:gd name="connsiteX1" fmla="*/ 3429000 w 3429000"/>
              <a:gd name="connsiteY1" fmla="*/ 0 h 2146300"/>
              <a:gd name="connsiteX2" fmla="*/ 3429000 w 3429000"/>
              <a:gd name="connsiteY2" fmla="*/ 2146300 h 2146300"/>
              <a:gd name="connsiteX3" fmla="*/ 0 w 3429000"/>
              <a:gd name="connsiteY3" fmla="*/ 2146300 h 2146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9000" h="2146300">
                <a:moveTo>
                  <a:pt x="0" y="0"/>
                </a:moveTo>
                <a:lnTo>
                  <a:pt x="3429000" y="0"/>
                </a:lnTo>
                <a:lnTo>
                  <a:pt x="3429000" y="2146300"/>
                </a:lnTo>
                <a:lnTo>
                  <a:pt x="0" y="214630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98573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9_Full Image without Header &amp;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90F30542-BFE4-49C9-9548-B7183EE9E2F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19126" y="619125"/>
            <a:ext cx="2247900" cy="4967605"/>
          </a:xfrm>
          <a:custGeom>
            <a:avLst/>
            <a:gdLst>
              <a:gd name="connsiteX0" fmla="*/ 0 w 2247900"/>
              <a:gd name="connsiteY0" fmla="*/ 0 h 4967605"/>
              <a:gd name="connsiteX1" fmla="*/ 2247900 w 2247900"/>
              <a:gd name="connsiteY1" fmla="*/ 0 h 4967605"/>
              <a:gd name="connsiteX2" fmla="*/ 2247900 w 2247900"/>
              <a:gd name="connsiteY2" fmla="*/ 4967605 h 4967605"/>
              <a:gd name="connsiteX3" fmla="*/ 0 w 2247900"/>
              <a:gd name="connsiteY3" fmla="*/ 4967605 h 4967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47900" h="4967605">
                <a:moveTo>
                  <a:pt x="0" y="0"/>
                </a:moveTo>
                <a:lnTo>
                  <a:pt x="2247900" y="0"/>
                </a:lnTo>
                <a:lnTo>
                  <a:pt x="2247900" y="4967605"/>
                </a:lnTo>
                <a:lnTo>
                  <a:pt x="0" y="4967605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245DB5AE-2C01-45AE-8B11-58678F3C968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382282" y="619125"/>
            <a:ext cx="2247900" cy="4967605"/>
          </a:xfrm>
          <a:custGeom>
            <a:avLst/>
            <a:gdLst>
              <a:gd name="connsiteX0" fmla="*/ 0 w 2247900"/>
              <a:gd name="connsiteY0" fmla="*/ 0 h 4967605"/>
              <a:gd name="connsiteX1" fmla="*/ 2247900 w 2247900"/>
              <a:gd name="connsiteY1" fmla="*/ 0 h 4967605"/>
              <a:gd name="connsiteX2" fmla="*/ 2247900 w 2247900"/>
              <a:gd name="connsiteY2" fmla="*/ 4967605 h 4967605"/>
              <a:gd name="connsiteX3" fmla="*/ 0 w 2247900"/>
              <a:gd name="connsiteY3" fmla="*/ 4967605 h 4967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47900" h="4967605">
                <a:moveTo>
                  <a:pt x="0" y="0"/>
                </a:moveTo>
                <a:lnTo>
                  <a:pt x="2247900" y="0"/>
                </a:lnTo>
                <a:lnTo>
                  <a:pt x="2247900" y="4967605"/>
                </a:lnTo>
                <a:lnTo>
                  <a:pt x="0" y="4967605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D4511621-C2A1-443A-B128-F117FEF1199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000704" y="619125"/>
            <a:ext cx="2247900" cy="4967605"/>
          </a:xfrm>
          <a:custGeom>
            <a:avLst/>
            <a:gdLst>
              <a:gd name="connsiteX0" fmla="*/ 0 w 2247900"/>
              <a:gd name="connsiteY0" fmla="*/ 0 h 4967605"/>
              <a:gd name="connsiteX1" fmla="*/ 2247900 w 2247900"/>
              <a:gd name="connsiteY1" fmla="*/ 0 h 4967605"/>
              <a:gd name="connsiteX2" fmla="*/ 2247900 w 2247900"/>
              <a:gd name="connsiteY2" fmla="*/ 4967605 h 4967605"/>
              <a:gd name="connsiteX3" fmla="*/ 0 w 2247900"/>
              <a:gd name="connsiteY3" fmla="*/ 4967605 h 4967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47900" h="4967605">
                <a:moveTo>
                  <a:pt x="0" y="0"/>
                </a:moveTo>
                <a:lnTo>
                  <a:pt x="2247900" y="0"/>
                </a:lnTo>
                <a:lnTo>
                  <a:pt x="2247900" y="4967605"/>
                </a:lnTo>
                <a:lnTo>
                  <a:pt x="0" y="4967605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55038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0_Full Image without Header &amp;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30F4BAC7-5C0D-454A-99A6-FD77C4CB093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75300" y="2654300"/>
            <a:ext cx="2082800" cy="2082800"/>
          </a:xfrm>
          <a:custGeom>
            <a:avLst/>
            <a:gdLst>
              <a:gd name="connsiteX0" fmla="*/ 0 w 2082800"/>
              <a:gd name="connsiteY0" fmla="*/ 0 h 2082800"/>
              <a:gd name="connsiteX1" fmla="*/ 2082800 w 2082800"/>
              <a:gd name="connsiteY1" fmla="*/ 0 h 2082800"/>
              <a:gd name="connsiteX2" fmla="*/ 2082800 w 2082800"/>
              <a:gd name="connsiteY2" fmla="*/ 2082800 h 2082800"/>
              <a:gd name="connsiteX3" fmla="*/ 0 w 2082800"/>
              <a:gd name="connsiteY3" fmla="*/ 2082800 h 208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2800" h="2082800">
                <a:moveTo>
                  <a:pt x="0" y="0"/>
                </a:moveTo>
                <a:lnTo>
                  <a:pt x="2082800" y="0"/>
                </a:lnTo>
                <a:lnTo>
                  <a:pt x="2082800" y="2082800"/>
                </a:lnTo>
                <a:lnTo>
                  <a:pt x="0" y="208280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185C50FE-A5E4-448B-BB00-652145B4454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962900" y="2654300"/>
            <a:ext cx="2082800" cy="2082800"/>
          </a:xfrm>
          <a:custGeom>
            <a:avLst/>
            <a:gdLst>
              <a:gd name="connsiteX0" fmla="*/ 0 w 2082800"/>
              <a:gd name="connsiteY0" fmla="*/ 0 h 2082800"/>
              <a:gd name="connsiteX1" fmla="*/ 2082800 w 2082800"/>
              <a:gd name="connsiteY1" fmla="*/ 0 h 2082800"/>
              <a:gd name="connsiteX2" fmla="*/ 2082800 w 2082800"/>
              <a:gd name="connsiteY2" fmla="*/ 2082800 h 2082800"/>
              <a:gd name="connsiteX3" fmla="*/ 0 w 2082800"/>
              <a:gd name="connsiteY3" fmla="*/ 2082800 h 208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2800" h="2082800">
                <a:moveTo>
                  <a:pt x="0" y="0"/>
                </a:moveTo>
                <a:lnTo>
                  <a:pt x="2082800" y="0"/>
                </a:lnTo>
                <a:lnTo>
                  <a:pt x="2082800" y="2082800"/>
                </a:lnTo>
                <a:lnTo>
                  <a:pt x="0" y="208280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022CEB9A-A885-4F7A-83B2-F6FAC7D37D8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350500" y="2654300"/>
            <a:ext cx="2082800" cy="2082800"/>
          </a:xfrm>
          <a:custGeom>
            <a:avLst/>
            <a:gdLst>
              <a:gd name="connsiteX0" fmla="*/ 0 w 2082800"/>
              <a:gd name="connsiteY0" fmla="*/ 0 h 2082800"/>
              <a:gd name="connsiteX1" fmla="*/ 2082800 w 2082800"/>
              <a:gd name="connsiteY1" fmla="*/ 0 h 2082800"/>
              <a:gd name="connsiteX2" fmla="*/ 2082800 w 2082800"/>
              <a:gd name="connsiteY2" fmla="*/ 2082800 h 2082800"/>
              <a:gd name="connsiteX3" fmla="*/ 0 w 2082800"/>
              <a:gd name="connsiteY3" fmla="*/ 2082800 h 208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2800" h="2082800">
                <a:moveTo>
                  <a:pt x="0" y="0"/>
                </a:moveTo>
                <a:lnTo>
                  <a:pt x="2082800" y="0"/>
                </a:lnTo>
                <a:lnTo>
                  <a:pt x="2082800" y="2082800"/>
                </a:lnTo>
                <a:lnTo>
                  <a:pt x="0" y="208280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4E89729F-083E-4710-964D-A82260A3C94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4191000" cy="6858000"/>
          </a:xfrm>
          <a:custGeom>
            <a:avLst/>
            <a:gdLst>
              <a:gd name="connsiteX0" fmla="*/ 0 w 4191000"/>
              <a:gd name="connsiteY0" fmla="*/ 0 h 6858000"/>
              <a:gd name="connsiteX1" fmla="*/ 4191000 w 4191000"/>
              <a:gd name="connsiteY1" fmla="*/ 0 h 6858000"/>
              <a:gd name="connsiteX2" fmla="*/ 4191000 w 4191000"/>
              <a:gd name="connsiteY2" fmla="*/ 6858000 h 6858000"/>
              <a:gd name="connsiteX3" fmla="*/ 0 w 4191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91000" h="6858000">
                <a:moveTo>
                  <a:pt x="0" y="0"/>
                </a:moveTo>
                <a:lnTo>
                  <a:pt x="4191000" y="0"/>
                </a:lnTo>
                <a:lnTo>
                  <a:pt x="41910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11101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1_Full Image without Header &amp;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icture Placeholder 37">
            <a:extLst>
              <a:ext uri="{FF2B5EF4-FFF2-40B4-BE49-F238E27FC236}">
                <a16:creationId xmlns:a16="http://schemas.microsoft.com/office/drawing/2014/main" id="{50E77465-6E00-45A3-8034-717E01AA01E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260702" y="3871106"/>
            <a:ext cx="2704397" cy="2331375"/>
          </a:xfrm>
          <a:custGeom>
            <a:avLst/>
            <a:gdLst>
              <a:gd name="connsiteX0" fmla="*/ 0 w 2704397"/>
              <a:gd name="connsiteY0" fmla="*/ 0 h 2331375"/>
              <a:gd name="connsiteX1" fmla="*/ 2704397 w 2704397"/>
              <a:gd name="connsiteY1" fmla="*/ 0 h 2331375"/>
              <a:gd name="connsiteX2" fmla="*/ 1352198 w 2704397"/>
              <a:gd name="connsiteY2" fmla="*/ 2331375 h 2331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04397" h="2331375">
                <a:moveTo>
                  <a:pt x="0" y="0"/>
                </a:moveTo>
                <a:lnTo>
                  <a:pt x="2704397" y="0"/>
                </a:lnTo>
                <a:lnTo>
                  <a:pt x="1352198" y="233137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35" name="Picture Placeholder 34">
            <a:extLst>
              <a:ext uri="{FF2B5EF4-FFF2-40B4-BE49-F238E27FC236}">
                <a16:creationId xmlns:a16="http://schemas.microsoft.com/office/drawing/2014/main" id="{51672465-9D00-4010-81BD-55B6C11441C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260703" y="1203162"/>
            <a:ext cx="2704397" cy="2331375"/>
          </a:xfrm>
          <a:custGeom>
            <a:avLst/>
            <a:gdLst>
              <a:gd name="connsiteX0" fmla="*/ 1352199 w 2704397"/>
              <a:gd name="connsiteY0" fmla="*/ 0 h 2331375"/>
              <a:gd name="connsiteX1" fmla="*/ 2704397 w 2704397"/>
              <a:gd name="connsiteY1" fmla="*/ 2331375 h 2331375"/>
              <a:gd name="connsiteX2" fmla="*/ 0 w 2704397"/>
              <a:gd name="connsiteY2" fmla="*/ 2331375 h 2331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04397" h="2331375">
                <a:moveTo>
                  <a:pt x="1352199" y="0"/>
                </a:moveTo>
                <a:lnTo>
                  <a:pt x="2704397" y="2331375"/>
                </a:lnTo>
                <a:lnTo>
                  <a:pt x="0" y="233137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A04A6BC9-71D5-4D6B-B67A-794A0CDBC82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764781" y="655521"/>
            <a:ext cx="2704397" cy="2331375"/>
          </a:xfrm>
          <a:custGeom>
            <a:avLst/>
            <a:gdLst>
              <a:gd name="connsiteX0" fmla="*/ 0 w 2704397"/>
              <a:gd name="connsiteY0" fmla="*/ 0 h 2331375"/>
              <a:gd name="connsiteX1" fmla="*/ 2704397 w 2704397"/>
              <a:gd name="connsiteY1" fmla="*/ 0 h 2331375"/>
              <a:gd name="connsiteX2" fmla="*/ 1352198 w 2704397"/>
              <a:gd name="connsiteY2" fmla="*/ 2331375 h 2331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04397" h="2331375">
                <a:moveTo>
                  <a:pt x="0" y="0"/>
                </a:moveTo>
                <a:lnTo>
                  <a:pt x="2704397" y="0"/>
                </a:lnTo>
                <a:lnTo>
                  <a:pt x="1352198" y="233137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782B0C69-5404-4714-B4B1-E20FFA56338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723326" y="655520"/>
            <a:ext cx="2704397" cy="2331375"/>
          </a:xfrm>
          <a:custGeom>
            <a:avLst/>
            <a:gdLst>
              <a:gd name="connsiteX0" fmla="*/ 0 w 2704397"/>
              <a:gd name="connsiteY0" fmla="*/ 0 h 2331375"/>
              <a:gd name="connsiteX1" fmla="*/ 2704397 w 2704397"/>
              <a:gd name="connsiteY1" fmla="*/ 0 h 2331375"/>
              <a:gd name="connsiteX2" fmla="*/ 1352198 w 2704397"/>
              <a:gd name="connsiteY2" fmla="*/ 2331375 h 2331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04397" h="2331375">
                <a:moveTo>
                  <a:pt x="0" y="0"/>
                </a:moveTo>
                <a:lnTo>
                  <a:pt x="2704397" y="0"/>
                </a:lnTo>
                <a:lnTo>
                  <a:pt x="1352198" y="233137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9162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2_Full Image without Header &amp;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3">
            <a:extLst>
              <a:ext uri="{FF2B5EF4-FFF2-40B4-BE49-F238E27FC236}">
                <a16:creationId xmlns:a16="http://schemas.microsoft.com/office/drawing/2014/main" id="{96458E5B-FCC6-45CE-B96A-1F98BC784EF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553575" y="0"/>
            <a:ext cx="1955030" cy="4361220"/>
          </a:xfrm>
          <a:custGeom>
            <a:avLst/>
            <a:gdLst>
              <a:gd name="connsiteX0" fmla="*/ 0 w 1955030"/>
              <a:gd name="connsiteY0" fmla="*/ 0 h 4361220"/>
              <a:gd name="connsiteX1" fmla="*/ 1955030 w 1955030"/>
              <a:gd name="connsiteY1" fmla="*/ 0 h 4361220"/>
              <a:gd name="connsiteX2" fmla="*/ 1955030 w 1955030"/>
              <a:gd name="connsiteY2" fmla="*/ 4361220 h 4361220"/>
              <a:gd name="connsiteX3" fmla="*/ 0 w 1955030"/>
              <a:gd name="connsiteY3" fmla="*/ 4361220 h 4361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55030" h="4361220">
                <a:moveTo>
                  <a:pt x="0" y="0"/>
                </a:moveTo>
                <a:lnTo>
                  <a:pt x="1955030" y="0"/>
                </a:lnTo>
                <a:lnTo>
                  <a:pt x="1955030" y="4361220"/>
                </a:lnTo>
                <a:lnTo>
                  <a:pt x="0" y="436122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/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9" name="Picture Placeholder 17">
            <a:extLst>
              <a:ext uri="{FF2B5EF4-FFF2-40B4-BE49-F238E27FC236}">
                <a16:creationId xmlns:a16="http://schemas.microsoft.com/office/drawing/2014/main" id="{FB40103A-4D56-42B9-879A-79CC55CE57D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406889" y="0"/>
            <a:ext cx="1955030" cy="2768888"/>
          </a:xfrm>
          <a:custGeom>
            <a:avLst/>
            <a:gdLst>
              <a:gd name="connsiteX0" fmla="*/ 0 w 1955030"/>
              <a:gd name="connsiteY0" fmla="*/ 0 h 2768888"/>
              <a:gd name="connsiteX1" fmla="*/ 1955030 w 1955030"/>
              <a:gd name="connsiteY1" fmla="*/ 0 h 2768888"/>
              <a:gd name="connsiteX2" fmla="*/ 1955030 w 1955030"/>
              <a:gd name="connsiteY2" fmla="*/ 2768888 h 2768888"/>
              <a:gd name="connsiteX3" fmla="*/ 0 w 1955030"/>
              <a:gd name="connsiteY3" fmla="*/ 2768888 h 2768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55030" h="2768888">
                <a:moveTo>
                  <a:pt x="0" y="0"/>
                </a:moveTo>
                <a:lnTo>
                  <a:pt x="1955030" y="0"/>
                </a:lnTo>
                <a:lnTo>
                  <a:pt x="1955030" y="2768888"/>
                </a:lnTo>
                <a:lnTo>
                  <a:pt x="0" y="2768888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/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10" name="Picture Placeholder 18">
            <a:extLst>
              <a:ext uri="{FF2B5EF4-FFF2-40B4-BE49-F238E27FC236}">
                <a16:creationId xmlns:a16="http://schemas.microsoft.com/office/drawing/2014/main" id="{B1E25749-5F18-4EE9-BD5D-531546A806E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480232" y="0"/>
            <a:ext cx="1955030" cy="5307773"/>
          </a:xfrm>
          <a:custGeom>
            <a:avLst/>
            <a:gdLst>
              <a:gd name="connsiteX0" fmla="*/ 0 w 1955030"/>
              <a:gd name="connsiteY0" fmla="*/ 0 h 5307773"/>
              <a:gd name="connsiteX1" fmla="*/ 1955030 w 1955030"/>
              <a:gd name="connsiteY1" fmla="*/ 0 h 5307773"/>
              <a:gd name="connsiteX2" fmla="*/ 1955030 w 1955030"/>
              <a:gd name="connsiteY2" fmla="*/ 5307773 h 5307773"/>
              <a:gd name="connsiteX3" fmla="*/ 0 w 1955030"/>
              <a:gd name="connsiteY3" fmla="*/ 5307773 h 5307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55030" h="5307773">
                <a:moveTo>
                  <a:pt x="0" y="0"/>
                </a:moveTo>
                <a:lnTo>
                  <a:pt x="1955030" y="0"/>
                </a:lnTo>
                <a:lnTo>
                  <a:pt x="1955030" y="5307773"/>
                </a:lnTo>
                <a:lnTo>
                  <a:pt x="0" y="5307773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/>
          <a:p>
            <a:r>
              <a:rPr lang="de-DE"/>
              <a:t>Bild durch Klicken auf Symbol hinzufügen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89468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3_Full Image without Header &amp;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2D4461AE-8545-4B6F-B5CD-5DAEC68012B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842856" y="1348596"/>
            <a:ext cx="2829464" cy="4087004"/>
          </a:xfrm>
          <a:prstGeom prst="roundRect">
            <a:avLst>
              <a:gd name="adj" fmla="val 3577"/>
            </a:avLst>
          </a:prstGeom>
        </p:spPr>
        <p:txBody>
          <a:bodyPr anchor="ctr"/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2093C2DF-1FEE-4E3B-8CBE-EA9DBE3DF17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392036" y="2386960"/>
            <a:ext cx="1489324" cy="3095738"/>
          </a:xfrm>
          <a:prstGeom prst="roundRect">
            <a:avLst>
              <a:gd name="adj" fmla="val 13436"/>
            </a:avLst>
          </a:prstGeom>
        </p:spPr>
        <p:txBody>
          <a:bodyPr anchor="ctr"/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4" name="Title 6">
            <a:extLst>
              <a:ext uri="{FF2B5EF4-FFF2-40B4-BE49-F238E27FC236}">
                <a16:creationId xmlns:a16="http://schemas.microsoft.com/office/drawing/2014/main" id="{919AC9DC-95E2-4C48-88A8-5950F0E00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527905"/>
            <a:ext cx="10922000" cy="502749"/>
          </a:xfrm>
        </p:spPr>
        <p:txBody>
          <a:bodyPr/>
          <a:lstStyle>
            <a:lvl1pPr>
              <a:defRPr sz="2800">
                <a:latin typeface="Raleway Black" panose="020B0A03030101060003" pitchFamily="34" charset="0"/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44544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6_Full Image without Header &amp;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718D338-BE25-40FA-8898-8EEF1683BD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058547" y="6386831"/>
            <a:ext cx="1468120" cy="2635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i="1">
                <a:solidFill>
                  <a:schemeClr val="bg2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de-DE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D2F20948-C739-4CAD-BE9F-0D7A480704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26667" y="6325869"/>
            <a:ext cx="52780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C88A0BAB-2730-4A83-8F7D-4866FEB0A025}" type="slidenum">
              <a:rPr lang="de-DE" smtClean="0"/>
              <a:t>‹N°›</a:t>
            </a:fld>
            <a:endParaRPr lang="de-DE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FDB1593A-71BF-4BC1-AEE8-09F333ED7BC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92150" y="1789663"/>
            <a:ext cx="3194050" cy="1960059"/>
          </a:xfrm>
          <a:custGeom>
            <a:avLst/>
            <a:gdLst>
              <a:gd name="connsiteX0" fmla="*/ 0 w 3194050"/>
              <a:gd name="connsiteY0" fmla="*/ 0 h 1960059"/>
              <a:gd name="connsiteX1" fmla="*/ 3194050 w 3194050"/>
              <a:gd name="connsiteY1" fmla="*/ 0 h 1960059"/>
              <a:gd name="connsiteX2" fmla="*/ 3194050 w 3194050"/>
              <a:gd name="connsiteY2" fmla="*/ 1960059 h 1960059"/>
              <a:gd name="connsiteX3" fmla="*/ 0 w 3194050"/>
              <a:gd name="connsiteY3" fmla="*/ 1960059 h 196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94050" h="1960059">
                <a:moveTo>
                  <a:pt x="0" y="0"/>
                </a:moveTo>
                <a:lnTo>
                  <a:pt x="3194050" y="0"/>
                </a:lnTo>
                <a:lnTo>
                  <a:pt x="3194050" y="1960059"/>
                </a:lnTo>
                <a:lnTo>
                  <a:pt x="0" y="1960059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E8158A70-A5D1-4765-B1F6-F2075C3AC82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498975" y="1789663"/>
            <a:ext cx="3194050" cy="1960059"/>
          </a:xfrm>
          <a:custGeom>
            <a:avLst/>
            <a:gdLst>
              <a:gd name="connsiteX0" fmla="*/ 0 w 3194050"/>
              <a:gd name="connsiteY0" fmla="*/ 0 h 1960059"/>
              <a:gd name="connsiteX1" fmla="*/ 3194050 w 3194050"/>
              <a:gd name="connsiteY1" fmla="*/ 0 h 1960059"/>
              <a:gd name="connsiteX2" fmla="*/ 3194050 w 3194050"/>
              <a:gd name="connsiteY2" fmla="*/ 1960059 h 1960059"/>
              <a:gd name="connsiteX3" fmla="*/ 0 w 3194050"/>
              <a:gd name="connsiteY3" fmla="*/ 1960059 h 196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94050" h="1960059">
                <a:moveTo>
                  <a:pt x="0" y="0"/>
                </a:moveTo>
                <a:lnTo>
                  <a:pt x="3194050" y="0"/>
                </a:lnTo>
                <a:lnTo>
                  <a:pt x="3194050" y="1960059"/>
                </a:lnTo>
                <a:lnTo>
                  <a:pt x="0" y="1960059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DF334ABA-4E07-482A-B8D0-CBE8D205287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305800" y="1789663"/>
            <a:ext cx="3194050" cy="1960059"/>
          </a:xfrm>
          <a:custGeom>
            <a:avLst/>
            <a:gdLst>
              <a:gd name="connsiteX0" fmla="*/ 0 w 3194050"/>
              <a:gd name="connsiteY0" fmla="*/ 0 h 1960059"/>
              <a:gd name="connsiteX1" fmla="*/ 3194050 w 3194050"/>
              <a:gd name="connsiteY1" fmla="*/ 0 h 1960059"/>
              <a:gd name="connsiteX2" fmla="*/ 3194050 w 3194050"/>
              <a:gd name="connsiteY2" fmla="*/ 1960059 h 1960059"/>
              <a:gd name="connsiteX3" fmla="*/ 0 w 3194050"/>
              <a:gd name="connsiteY3" fmla="*/ 1960059 h 196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94050" h="1960059">
                <a:moveTo>
                  <a:pt x="0" y="0"/>
                </a:moveTo>
                <a:lnTo>
                  <a:pt x="3194050" y="0"/>
                </a:lnTo>
                <a:lnTo>
                  <a:pt x="3194050" y="1960059"/>
                </a:lnTo>
                <a:lnTo>
                  <a:pt x="0" y="1960059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13" name="Title 6">
            <a:extLst>
              <a:ext uri="{FF2B5EF4-FFF2-40B4-BE49-F238E27FC236}">
                <a16:creationId xmlns:a16="http://schemas.microsoft.com/office/drawing/2014/main" id="{43EB1797-BF94-4DAD-ADB5-63D1E6A14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527905"/>
            <a:ext cx="10922000" cy="502749"/>
          </a:xfrm>
        </p:spPr>
        <p:txBody>
          <a:bodyPr/>
          <a:lstStyle>
            <a:lvl1pPr>
              <a:defRPr sz="2800">
                <a:latin typeface="Raleway Black" panose="020B0A03030101060003" pitchFamily="34" charset="0"/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4848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7_Full Image without Header &amp;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E8158A70-A5D1-4765-B1F6-F2075C3AC82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53263" y="2725064"/>
            <a:ext cx="2686051" cy="4686033"/>
          </a:xfrm>
          <a:custGeom>
            <a:avLst/>
            <a:gdLst>
              <a:gd name="connsiteX0" fmla="*/ 0 w 3194050"/>
              <a:gd name="connsiteY0" fmla="*/ 0 h 1960059"/>
              <a:gd name="connsiteX1" fmla="*/ 3194050 w 3194050"/>
              <a:gd name="connsiteY1" fmla="*/ 0 h 1960059"/>
              <a:gd name="connsiteX2" fmla="*/ 3194050 w 3194050"/>
              <a:gd name="connsiteY2" fmla="*/ 1960059 h 1960059"/>
              <a:gd name="connsiteX3" fmla="*/ 0 w 3194050"/>
              <a:gd name="connsiteY3" fmla="*/ 1960059 h 196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94050" h="1960059">
                <a:moveTo>
                  <a:pt x="0" y="0"/>
                </a:moveTo>
                <a:lnTo>
                  <a:pt x="3194050" y="0"/>
                </a:lnTo>
                <a:lnTo>
                  <a:pt x="3194050" y="1960059"/>
                </a:lnTo>
                <a:lnTo>
                  <a:pt x="0" y="1960059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itle 6">
            <a:extLst>
              <a:ext uri="{FF2B5EF4-FFF2-40B4-BE49-F238E27FC236}">
                <a16:creationId xmlns:a16="http://schemas.microsoft.com/office/drawing/2014/main" id="{DFD59BE2-B880-44BF-996D-DDABC93E32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527905"/>
            <a:ext cx="10922000" cy="502749"/>
          </a:xfrm>
        </p:spPr>
        <p:txBody>
          <a:bodyPr/>
          <a:lstStyle>
            <a:lvl1pPr>
              <a:defRPr sz="2800">
                <a:latin typeface="Raleway Black" panose="020B0A03030101060003" pitchFamily="34" charset="0"/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39940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8_Full Image without Header &amp;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364305-169C-4E29-A29D-EFA8A77DCF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058547" y="6386831"/>
            <a:ext cx="1468120" cy="2635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i="1">
                <a:solidFill>
                  <a:schemeClr val="bg2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5BE2B4-42DE-414D-9679-D4C753997F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26667" y="6325869"/>
            <a:ext cx="52780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C88A0BAB-2730-4A83-8F7D-4866FEB0A025}" type="slidenum">
              <a:rPr lang="de-DE" smtClean="0"/>
              <a:t>‹N°›</a:t>
            </a:fld>
            <a:endParaRPr lang="de-D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A6C6D71-1340-46BD-B481-BD5D65FA1D4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0E356092-82AF-4F68-9A8D-27994526CAB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128000" y="3429000"/>
            <a:ext cx="4064000" cy="3429000"/>
          </a:xfrm>
          <a:custGeom>
            <a:avLst/>
            <a:gdLst>
              <a:gd name="connsiteX0" fmla="*/ 0 w 4064000"/>
              <a:gd name="connsiteY0" fmla="*/ 0 h 3429000"/>
              <a:gd name="connsiteX1" fmla="*/ 4064000 w 4064000"/>
              <a:gd name="connsiteY1" fmla="*/ 0 h 3429000"/>
              <a:gd name="connsiteX2" fmla="*/ 4064000 w 4064000"/>
              <a:gd name="connsiteY2" fmla="*/ 3429000 h 3429000"/>
              <a:gd name="connsiteX3" fmla="*/ 0 w 40640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64000" h="3429000">
                <a:moveTo>
                  <a:pt x="0" y="0"/>
                </a:moveTo>
                <a:lnTo>
                  <a:pt x="4064000" y="0"/>
                </a:lnTo>
                <a:lnTo>
                  <a:pt x="4064000" y="3429000"/>
                </a:lnTo>
                <a:lnTo>
                  <a:pt x="0" y="342900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D1965DE7-D63A-4753-988E-13DE1C2C0CC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3429000"/>
            <a:ext cx="4064000" cy="3429000"/>
          </a:xfrm>
          <a:custGeom>
            <a:avLst/>
            <a:gdLst>
              <a:gd name="connsiteX0" fmla="*/ 0 w 4064000"/>
              <a:gd name="connsiteY0" fmla="*/ 0 h 3429000"/>
              <a:gd name="connsiteX1" fmla="*/ 4064000 w 4064000"/>
              <a:gd name="connsiteY1" fmla="*/ 0 h 3429000"/>
              <a:gd name="connsiteX2" fmla="*/ 4064000 w 4064000"/>
              <a:gd name="connsiteY2" fmla="*/ 3429000 h 3429000"/>
              <a:gd name="connsiteX3" fmla="*/ 0 w 40640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64000" h="3429000">
                <a:moveTo>
                  <a:pt x="0" y="0"/>
                </a:moveTo>
                <a:lnTo>
                  <a:pt x="4064000" y="0"/>
                </a:lnTo>
                <a:lnTo>
                  <a:pt x="4064000" y="3429000"/>
                </a:lnTo>
                <a:lnTo>
                  <a:pt x="0" y="342900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DDB0E98-C8C9-4537-AC57-95D15190FD0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064000" y="0"/>
            <a:ext cx="4064000" cy="3429000"/>
          </a:xfrm>
          <a:custGeom>
            <a:avLst/>
            <a:gdLst>
              <a:gd name="connsiteX0" fmla="*/ 0 w 4064000"/>
              <a:gd name="connsiteY0" fmla="*/ 0 h 3429000"/>
              <a:gd name="connsiteX1" fmla="*/ 4064000 w 4064000"/>
              <a:gd name="connsiteY1" fmla="*/ 0 h 3429000"/>
              <a:gd name="connsiteX2" fmla="*/ 4064000 w 4064000"/>
              <a:gd name="connsiteY2" fmla="*/ 3429000 h 3429000"/>
              <a:gd name="connsiteX3" fmla="*/ 0 w 40640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64000" h="3429000">
                <a:moveTo>
                  <a:pt x="0" y="0"/>
                </a:moveTo>
                <a:lnTo>
                  <a:pt x="4064000" y="0"/>
                </a:lnTo>
                <a:lnTo>
                  <a:pt x="4064000" y="3429000"/>
                </a:lnTo>
                <a:lnTo>
                  <a:pt x="0" y="342900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22929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17" Type="http://schemas.openxmlformats.org/officeDocument/2006/relationships/slideLayout" Target="../slideLayouts/slideLayout117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63" Type="http://schemas.openxmlformats.org/officeDocument/2006/relationships/slideLayout" Target="../slideLayouts/slideLayout63.xml"/><Relationship Id="rId84" Type="http://schemas.openxmlformats.org/officeDocument/2006/relationships/slideLayout" Target="../slideLayouts/slideLayout84.xml"/><Relationship Id="rId138" Type="http://schemas.openxmlformats.org/officeDocument/2006/relationships/slideLayout" Target="../slideLayouts/slideLayout138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53" Type="http://schemas.openxmlformats.org/officeDocument/2006/relationships/slideLayout" Target="../slideLayouts/slideLayout53.xml"/><Relationship Id="rId74" Type="http://schemas.openxmlformats.org/officeDocument/2006/relationships/slideLayout" Target="../slideLayouts/slideLayout74.xml"/><Relationship Id="rId128" Type="http://schemas.openxmlformats.org/officeDocument/2006/relationships/slideLayout" Target="../slideLayouts/slideLayout128.xml"/><Relationship Id="rId149" Type="http://schemas.openxmlformats.org/officeDocument/2006/relationships/slideLayout" Target="../slideLayouts/slideLayout149.xml"/><Relationship Id="rId5" Type="http://schemas.openxmlformats.org/officeDocument/2006/relationships/slideLayout" Target="../slideLayouts/slideLayout5.xml"/><Relationship Id="rId95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113" Type="http://schemas.openxmlformats.org/officeDocument/2006/relationships/slideLayout" Target="../slideLayouts/slideLayout113.xml"/><Relationship Id="rId118" Type="http://schemas.openxmlformats.org/officeDocument/2006/relationships/slideLayout" Target="../slideLayouts/slideLayout118.xml"/><Relationship Id="rId134" Type="http://schemas.openxmlformats.org/officeDocument/2006/relationships/slideLayout" Target="../slideLayouts/slideLayout134.xml"/><Relationship Id="rId139" Type="http://schemas.openxmlformats.org/officeDocument/2006/relationships/slideLayout" Target="../slideLayouts/slideLayout139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150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59" Type="http://schemas.openxmlformats.org/officeDocument/2006/relationships/slideLayout" Target="../slideLayouts/slideLayout59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124" Type="http://schemas.openxmlformats.org/officeDocument/2006/relationships/slideLayout" Target="../slideLayouts/slideLayout124.xml"/><Relationship Id="rId129" Type="http://schemas.openxmlformats.org/officeDocument/2006/relationships/slideLayout" Target="../slideLayouts/slideLayout129.xml"/><Relationship Id="rId54" Type="http://schemas.openxmlformats.org/officeDocument/2006/relationships/slideLayout" Target="../slideLayouts/slideLayout54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40" Type="http://schemas.openxmlformats.org/officeDocument/2006/relationships/slideLayout" Target="../slideLayouts/slideLayout140.xml"/><Relationship Id="rId145" Type="http://schemas.openxmlformats.org/officeDocument/2006/relationships/slideLayout" Target="../slideLayouts/slideLayout145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49" Type="http://schemas.openxmlformats.org/officeDocument/2006/relationships/slideLayout" Target="../slideLayouts/slideLayout49.xml"/><Relationship Id="rId114" Type="http://schemas.openxmlformats.org/officeDocument/2006/relationships/slideLayout" Target="../slideLayouts/slideLayout114.xml"/><Relationship Id="rId119" Type="http://schemas.openxmlformats.org/officeDocument/2006/relationships/slideLayout" Target="../slideLayouts/slideLayout119.xml"/><Relationship Id="rId44" Type="http://schemas.openxmlformats.org/officeDocument/2006/relationships/slideLayout" Target="../slideLayouts/slideLayout44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130" Type="http://schemas.openxmlformats.org/officeDocument/2006/relationships/slideLayout" Target="../slideLayouts/slideLayout130.xml"/><Relationship Id="rId135" Type="http://schemas.openxmlformats.org/officeDocument/2006/relationships/slideLayout" Target="../slideLayouts/slideLayout135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120" Type="http://schemas.openxmlformats.org/officeDocument/2006/relationships/slideLayout" Target="../slideLayouts/slideLayout120.xml"/><Relationship Id="rId125" Type="http://schemas.openxmlformats.org/officeDocument/2006/relationships/slideLayout" Target="../slideLayouts/slideLayout125.xml"/><Relationship Id="rId141" Type="http://schemas.openxmlformats.org/officeDocument/2006/relationships/slideLayout" Target="../slideLayouts/slideLayout141.xml"/><Relationship Id="rId146" Type="http://schemas.openxmlformats.org/officeDocument/2006/relationships/slideLayout" Target="../slideLayouts/slideLayout146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110" Type="http://schemas.openxmlformats.org/officeDocument/2006/relationships/slideLayout" Target="../slideLayouts/slideLayout110.xml"/><Relationship Id="rId115" Type="http://schemas.openxmlformats.org/officeDocument/2006/relationships/slideLayout" Target="../slideLayouts/slideLayout115.xml"/><Relationship Id="rId131" Type="http://schemas.openxmlformats.org/officeDocument/2006/relationships/slideLayout" Target="../slideLayouts/slideLayout131.xml"/><Relationship Id="rId136" Type="http://schemas.openxmlformats.org/officeDocument/2006/relationships/slideLayout" Target="../slideLayouts/slideLayout136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126" Type="http://schemas.openxmlformats.org/officeDocument/2006/relationships/slideLayout" Target="../slideLayouts/slideLayout126.xml"/><Relationship Id="rId147" Type="http://schemas.openxmlformats.org/officeDocument/2006/relationships/slideLayout" Target="../slideLayouts/slideLayout147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121" Type="http://schemas.openxmlformats.org/officeDocument/2006/relationships/slideLayout" Target="../slideLayouts/slideLayout121.xml"/><Relationship Id="rId142" Type="http://schemas.openxmlformats.org/officeDocument/2006/relationships/slideLayout" Target="../slideLayouts/slideLayout142.xml"/><Relationship Id="rId3" Type="http://schemas.openxmlformats.org/officeDocument/2006/relationships/slideLayout" Target="../slideLayouts/slideLayout3.xml"/><Relationship Id="rId25" Type="http://schemas.openxmlformats.org/officeDocument/2006/relationships/slideLayout" Target="../slideLayouts/slideLayout25.xml"/><Relationship Id="rId46" Type="http://schemas.openxmlformats.org/officeDocument/2006/relationships/slideLayout" Target="../slideLayouts/slideLayout46.xml"/><Relationship Id="rId67" Type="http://schemas.openxmlformats.org/officeDocument/2006/relationships/slideLayout" Target="../slideLayouts/slideLayout67.xml"/><Relationship Id="rId116" Type="http://schemas.openxmlformats.org/officeDocument/2006/relationships/slideLayout" Target="../slideLayouts/slideLayout116.xml"/><Relationship Id="rId137" Type="http://schemas.openxmlformats.org/officeDocument/2006/relationships/slideLayout" Target="../slideLayouts/slideLayout13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62" Type="http://schemas.openxmlformats.org/officeDocument/2006/relationships/slideLayout" Target="../slideLayouts/slideLayout62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111" Type="http://schemas.openxmlformats.org/officeDocument/2006/relationships/slideLayout" Target="../slideLayouts/slideLayout111.xml"/><Relationship Id="rId132" Type="http://schemas.openxmlformats.org/officeDocument/2006/relationships/slideLayout" Target="../slideLayouts/slideLayout132.xml"/><Relationship Id="rId15" Type="http://schemas.openxmlformats.org/officeDocument/2006/relationships/slideLayout" Target="../slideLayouts/slideLayout15.xml"/><Relationship Id="rId36" Type="http://schemas.openxmlformats.org/officeDocument/2006/relationships/slideLayout" Target="../slideLayouts/slideLayout36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Relationship Id="rId127" Type="http://schemas.openxmlformats.org/officeDocument/2006/relationships/slideLayout" Target="../slideLayouts/slideLayout12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52" Type="http://schemas.openxmlformats.org/officeDocument/2006/relationships/slideLayout" Target="../slideLayouts/slideLayout52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122" Type="http://schemas.openxmlformats.org/officeDocument/2006/relationships/slideLayout" Target="../slideLayouts/slideLayout122.xml"/><Relationship Id="rId143" Type="http://schemas.openxmlformats.org/officeDocument/2006/relationships/slideLayout" Target="../slideLayouts/slideLayout143.xml"/><Relationship Id="rId148" Type="http://schemas.openxmlformats.org/officeDocument/2006/relationships/slideLayout" Target="../slideLayouts/slideLayout148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47" Type="http://schemas.openxmlformats.org/officeDocument/2006/relationships/slideLayout" Target="../slideLayouts/slideLayout47.xml"/><Relationship Id="rId68" Type="http://schemas.openxmlformats.org/officeDocument/2006/relationships/slideLayout" Target="../slideLayouts/slideLayout68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33" Type="http://schemas.openxmlformats.org/officeDocument/2006/relationships/slideLayout" Target="../slideLayouts/slideLayout133.xml"/><Relationship Id="rId16" Type="http://schemas.openxmlformats.org/officeDocument/2006/relationships/slideLayout" Target="../slideLayouts/slideLayout16.xml"/><Relationship Id="rId37" Type="http://schemas.openxmlformats.org/officeDocument/2006/relationships/slideLayout" Target="../slideLayouts/slideLayout37.xml"/><Relationship Id="rId58" Type="http://schemas.openxmlformats.org/officeDocument/2006/relationships/slideLayout" Target="../slideLayouts/slideLayout58.xml"/><Relationship Id="rId79" Type="http://schemas.openxmlformats.org/officeDocument/2006/relationships/slideLayout" Target="../slideLayouts/slideLayout79.xml"/><Relationship Id="rId102" Type="http://schemas.openxmlformats.org/officeDocument/2006/relationships/slideLayout" Target="../slideLayouts/slideLayout102.xml"/><Relationship Id="rId123" Type="http://schemas.openxmlformats.org/officeDocument/2006/relationships/slideLayout" Target="../slideLayouts/slideLayout123.xml"/><Relationship Id="rId144" Type="http://schemas.openxmlformats.org/officeDocument/2006/relationships/slideLayout" Target="../slideLayouts/slideLayout144.xml"/><Relationship Id="rId90" Type="http://schemas.openxmlformats.org/officeDocument/2006/relationships/slideLayout" Target="../slideLayouts/slideLayout90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7.xml"/><Relationship Id="rId13" Type="http://schemas.openxmlformats.org/officeDocument/2006/relationships/slideLayout" Target="../slideLayouts/slideLayout162.xml"/><Relationship Id="rId3" Type="http://schemas.openxmlformats.org/officeDocument/2006/relationships/slideLayout" Target="../slideLayouts/slideLayout152.xml"/><Relationship Id="rId7" Type="http://schemas.openxmlformats.org/officeDocument/2006/relationships/slideLayout" Target="../slideLayouts/slideLayout156.xml"/><Relationship Id="rId12" Type="http://schemas.openxmlformats.org/officeDocument/2006/relationships/slideLayout" Target="../slideLayouts/slideLayout161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51.xml"/><Relationship Id="rId16" Type="http://schemas.openxmlformats.org/officeDocument/2006/relationships/slideLayout" Target="../slideLayouts/slideLayout165.xml"/><Relationship Id="rId1" Type="http://schemas.openxmlformats.org/officeDocument/2006/relationships/slideLayout" Target="../slideLayouts/slideLayout150.xml"/><Relationship Id="rId6" Type="http://schemas.openxmlformats.org/officeDocument/2006/relationships/slideLayout" Target="../slideLayouts/slideLayout155.xml"/><Relationship Id="rId11" Type="http://schemas.openxmlformats.org/officeDocument/2006/relationships/slideLayout" Target="../slideLayouts/slideLayout160.xml"/><Relationship Id="rId5" Type="http://schemas.openxmlformats.org/officeDocument/2006/relationships/slideLayout" Target="../slideLayouts/slideLayout154.xml"/><Relationship Id="rId15" Type="http://schemas.openxmlformats.org/officeDocument/2006/relationships/slideLayout" Target="../slideLayouts/slideLayout164.xml"/><Relationship Id="rId10" Type="http://schemas.openxmlformats.org/officeDocument/2006/relationships/slideLayout" Target="../slideLayouts/slideLayout159.xml"/><Relationship Id="rId4" Type="http://schemas.openxmlformats.org/officeDocument/2006/relationships/slideLayout" Target="../slideLayouts/slideLayout153.xml"/><Relationship Id="rId9" Type="http://schemas.openxmlformats.org/officeDocument/2006/relationships/slideLayout" Target="../slideLayouts/slideLayout158.xml"/><Relationship Id="rId14" Type="http://schemas.openxmlformats.org/officeDocument/2006/relationships/slideLayout" Target="../slideLayouts/slideLayout163.xml"/></Relationships>
</file>

<file path=ppt/slideMasters/_rels/slideMaster3.xml.rels><?xml version="1.0" encoding="UTF-8" standalone="yes"?>
<Relationships xmlns="http://schemas.openxmlformats.org/package/2006/relationships"><Relationship Id="rId117" Type="http://schemas.openxmlformats.org/officeDocument/2006/relationships/slideLayout" Target="../slideLayouts/slideLayout282.xml"/><Relationship Id="rId21" Type="http://schemas.openxmlformats.org/officeDocument/2006/relationships/slideLayout" Target="../slideLayouts/slideLayout186.xml"/><Relationship Id="rId42" Type="http://schemas.openxmlformats.org/officeDocument/2006/relationships/slideLayout" Target="../slideLayouts/slideLayout207.xml"/><Relationship Id="rId63" Type="http://schemas.openxmlformats.org/officeDocument/2006/relationships/slideLayout" Target="../slideLayouts/slideLayout228.xml"/><Relationship Id="rId84" Type="http://schemas.openxmlformats.org/officeDocument/2006/relationships/slideLayout" Target="../slideLayouts/slideLayout249.xml"/><Relationship Id="rId138" Type="http://schemas.openxmlformats.org/officeDocument/2006/relationships/slideLayout" Target="../slideLayouts/slideLayout303.xml"/><Relationship Id="rId107" Type="http://schemas.openxmlformats.org/officeDocument/2006/relationships/slideLayout" Target="../slideLayouts/slideLayout272.xml"/><Relationship Id="rId11" Type="http://schemas.openxmlformats.org/officeDocument/2006/relationships/slideLayout" Target="../slideLayouts/slideLayout176.xml"/><Relationship Id="rId32" Type="http://schemas.openxmlformats.org/officeDocument/2006/relationships/slideLayout" Target="../slideLayouts/slideLayout197.xml"/><Relationship Id="rId37" Type="http://schemas.openxmlformats.org/officeDocument/2006/relationships/slideLayout" Target="../slideLayouts/slideLayout202.xml"/><Relationship Id="rId53" Type="http://schemas.openxmlformats.org/officeDocument/2006/relationships/slideLayout" Target="../slideLayouts/slideLayout218.xml"/><Relationship Id="rId58" Type="http://schemas.openxmlformats.org/officeDocument/2006/relationships/slideLayout" Target="../slideLayouts/slideLayout223.xml"/><Relationship Id="rId74" Type="http://schemas.openxmlformats.org/officeDocument/2006/relationships/slideLayout" Target="../slideLayouts/slideLayout239.xml"/><Relationship Id="rId79" Type="http://schemas.openxmlformats.org/officeDocument/2006/relationships/slideLayout" Target="../slideLayouts/slideLayout244.xml"/><Relationship Id="rId102" Type="http://schemas.openxmlformats.org/officeDocument/2006/relationships/slideLayout" Target="../slideLayouts/slideLayout267.xml"/><Relationship Id="rId123" Type="http://schemas.openxmlformats.org/officeDocument/2006/relationships/slideLayout" Target="../slideLayouts/slideLayout288.xml"/><Relationship Id="rId128" Type="http://schemas.openxmlformats.org/officeDocument/2006/relationships/slideLayout" Target="../slideLayouts/slideLayout293.xml"/><Relationship Id="rId144" Type="http://schemas.openxmlformats.org/officeDocument/2006/relationships/theme" Target="../theme/theme3.xml"/><Relationship Id="rId5" Type="http://schemas.openxmlformats.org/officeDocument/2006/relationships/slideLayout" Target="../slideLayouts/slideLayout170.xml"/><Relationship Id="rId90" Type="http://schemas.openxmlformats.org/officeDocument/2006/relationships/slideLayout" Target="../slideLayouts/slideLayout255.xml"/><Relationship Id="rId95" Type="http://schemas.openxmlformats.org/officeDocument/2006/relationships/slideLayout" Target="../slideLayouts/slideLayout260.xml"/><Relationship Id="rId22" Type="http://schemas.openxmlformats.org/officeDocument/2006/relationships/slideLayout" Target="../slideLayouts/slideLayout187.xml"/><Relationship Id="rId27" Type="http://schemas.openxmlformats.org/officeDocument/2006/relationships/slideLayout" Target="../slideLayouts/slideLayout192.xml"/><Relationship Id="rId43" Type="http://schemas.openxmlformats.org/officeDocument/2006/relationships/slideLayout" Target="../slideLayouts/slideLayout208.xml"/><Relationship Id="rId48" Type="http://schemas.openxmlformats.org/officeDocument/2006/relationships/slideLayout" Target="../slideLayouts/slideLayout213.xml"/><Relationship Id="rId64" Type="http://schemas.openxmlformats.org/officeDocument/2006/relationships/slideLayout" Target="../slideLayouts/slideLayout229.xml"/><Relationship Id="rId69" Type="http://schemas.openxmlformats.org/officeDocument/2006/relationships/slideLayout" Target="../slideLayouts/slideLayout234.xml"/><Relationship Id="rId113" Type="http://schemas.openxmlformats.org/officeDocument/2006/relationships/slideLayout" Target="../slideLayouts/slideLayout278.xml"/><Relationship Id="rId118" Type="http://schemas.openxmlformats.org/officeDocument/2006/relationships/slideLayout" Target="../slideLayouts/slideLayout283.xml"/><Relationship Id="rId134" Type="http://schemas.openxmlformats.org/officeDocument/2006/relationships/slideLayout" Target="../slideLayouts/slideLayout299.xml"/><Relationship Id="rId139" Type="http://schemas.openxmlformats.org/officeDocument/2006/relationships/slideLayout" Target="../slideLayouts/slideLayout304.xml"/><Relationship Id="rId80" Type="http://schemas.openxmlformats.org/officeDocument/2006/relationships/slideLayout" Target="../slideLayouts/slideLayout245.xml"/><Relationship Id="rId85" Type="http://schemas.openxmlformats.org/officeDocument/2006/relationships/slideLayout" Target="../slideLayouts/slideLayout250.xml"/><Relationship Id="rId12" Type="http://schemas.openxmlformats.org/officeDocument/2006/relationships/slideLayout" Target="../slideLayouts/slideLayout177.xml"/><Relationship Id="rId17" Type="http://schemas.openxmlformats.org/officeDocument/2006/relationships/slideLayout" Target="../slideLayouts/slideLayout182.xml"/><Relationship Id="rId33" Type="http://schemas.openxmlformats.org/officeDocument/2006/relationships/slideLayout" Target="../slideLayouts/slideLayout198.xml"/><Relationship Id="rId38" Type="http://schemas.openxmlformats.org/officeDocument/2006/relationships/slideLayout" Target="../slideLayouts/slideLayout203.xml"/><Relationship Id="rId59" Type="http://schemas.openxmlformats.org/officeDocument/2006/relationships/slideLayout" Target="../slideLayouts/slideLayout224.xml"/><Relationship Id="rId103" Type="http://schemas.openxmlformats.org/officeDocument/2006/relationships/slideLayout" Target="../slideLayouts/slideLayout268.xml"/><Relationship Id="rId108" Type="http://schemas.openxmlformats.org/officeDocument/2006/relationships/slideLayout" Target="../slideLayouts/slideLayout273.xml"/><Relationship Id="rId124" Type="http://schemas.openxmlformats.org/officeDocument/2006/relationships/slideLayout" Target="../slideLayouts/slideLayout289.xml"/><Relationship Id="rId129" Type="http://schemas.openxmlformats.org/officeDocument/2006/relationships/slideLayout" Target="../slideLayouts/slideLayout294.xml"/><Relationship Id="rId54" Type="http://schemas.openxmlformats.org/officeDocument/2006/relationships/slideLayout" Target="../slideLayouts/slideLayout219.xml"/><Relationship Id="rId70" Type="http://schemas.openxmlformats.org/officeDocument/2006/relationships/slideLayout" Target="../slideLayouts/slideLayout235.xml"/><Relationship Id="rId75" Type="http://schemas.openxmlformats.org/officeDocument/2006/relationships/slideLayout" Target="../slideLayouts/slideLayout240.xml"/><Relationship Id="rId91" Type="http://schemas.openxmlformats.org/officeDocument/2006/relationships/slideLayout" Target="../slideLayouts/slideLayout256.xml"/><Relationship Id="rId96" Type="http://schemas.openxmlformats.org/officeDocument/2006/relationships/slideLayout" Target="../slideLayouts/slideLayout261.xml"/><Relationship Id="rId140" Type="http://schemas.openxmlformats.org/officeDocument/2006/relationships/slideLayout" Target="../slideLayouts/slideLayout305.xml"/><Relationship Id="rId1" Type="http://schemas.openxmlformats.org/officeDocument/2006/relationships/slideLayout" Target="../slideLayouts/slideLayout166.xml"/><Relationship Id="rId6" Type="http://schemas.openxmlformats.org/officeDocument/2006/relationships/slideLayout" Target="../slideLayouts/slideLayout171.xml"/><Relationship Id="rId23" Type="http://schemas.openxmlformats.org/officeDocument/2006/relationships/slideLayout" Target="../slideLayouts/slideLayout188.xml"/><Relationship Id="rId28" Type="http://schemas.openxmlformats.org/officeDocument/2006/relationships/slideLayout" Target="../slideLayouts/slideLayout193.xml"/><Relationship Id="rId49" Type="http://schemas.openxmlformats.org/officeDocument/2006/relationships/slideLayout" Target="../slideLayouts/slideLayout214.xml"/><Relationship Id="rId114" Type="http://schemas.openxmlformats.org/officeDocument/2006/relationships/slideLayout" Target="../slideLayouts/slideLayout279.xml"/><Relationship Id="rId119" Type="http://schemas.openxmlformats.org/officeDocument/2006/relationships/slideLayout" Target="../slideLayouts/slideLayout284.xml"/><Relationship Id="rId44" Type="http://schemas.openxmlformats.org/officeDocument/2006/relationships/slideLayout" Target="../slideLayouts/slideLayout209.xml"/><Relationship Id="rId60" Type="http://schemas.openxmlformats.org/officeDocument/2006/relationships/slideLayout" Target="../slideLayouts/slideLayout225.xml"/><Relationship Id="rId65" Type="http://schemas.openxmlformats.org/officeDocument/2006/relationships/slideLayout" Target="../slideLayouts/slideLayout230.xml"/><Relationship Id="rId81" Type="http://schemas.openxmlformats.org/officeDocument/2006/relationships/slideLayout" Target="../slideLayouts/slideLayout246.xml"/><Relationship Id="rId86" Type="http://schemas.openxmlformats.org/officeDocument/2006/relationships/slideLayout" Target="../slideLayouts/slideLayout251.xml"/><Relationship Id="rId130" Type="http://schemas.openxmlformats.org/officeDocument/2006/relationships/slideLayout" Target="../slideLayouts/slideLayout295.xml"/><Relationship Id="rId135" Type="http://schemas.openxmlformats.org/officeDocument/2006/relationships/slideLayout" Target="../slideLayouts/slideLayout300.xml"/><Relationship Id="rId13" Type="http://schemas.openxmlformats.org/officeDocument/2006/relationships/slideLayout" Target="../slideLayouts/slideLayout178.xml"/><Relationship Id="rId18" Type="http://schemas.openxmlformats.org/officeDocument/2006/relationships/slideLayout" Target="../slideLayouts/slideLayout183.xml"/><Relationship Id="rId39" Type="http://schemas.openxmlformats.org/officeDocument/2006/relationships/slideLayout" Target="../slideLayouts/slideLayout204.xml"/><Relationship Id="rId109" Type="http://schemas.openxmlformats.org/officeDocument/2006/relationships/slideLayout" Target="../slideLayouts/slideLayout274.xml"/><Relationship Id="rId34" Type="http://schemas.openxmlformats.org/officeDocument/2006/relationships/slideLayout" Target="../slideLayouts/slideLayout199.xml"/><Relationship Id="rId50" Type="http://schemas.openxmlformats.org/officeDocument/2006/relationships/slideLayout" Target="../slideLayouts/slideLayout215.xml"/><Relationship Id="rId55" Type="http://schemas.openxmlformats.org/officeDocument/2006/relationships/slideLayout" Target="../slideLayouts/slideLayout220.xml"/><Relationship Id="rId76" Type="http://schemas.openxmlformats.org/officeDocument/2006/relationships/slideLayout" Target="../slideLayouts/slideLayout241.xml"/><Relationship Id="rId97" Type="http://schemas.openxmlformats.org/officeDocument/2006/relationships/slideLayout" Target="../slideLayouts/slideLayout262.xml"/><Relationship Id="rId104" Type="http://schemas.openxmlformats.org/officeDocument/2006/relationships/slideLayout" Target="../slideLayouts/slideLayout269.xml"/><Relationship Id="rId120" Type="http://schemas.openxmlformats.org/officeDocument/2006/relationships/slideLayout" Target="../slideLayouts/slideLayout285.xml"/><Relationship Id="rId125" Type="http://schemas.openxmlformats.org/officeDocument/2006/relationships/slideLayout" Target="../slideLayouts/slideLayout290.xml"/><Relationship Id="rId141" Type="http://schemas.openxmlformats.org/officeDocument/2006/relationships/slideLayout" Target="../slideLayouts/slideLayout306.xml"/><Relationship Id="rId7" Type="http://schemas.openxmlformats.org/officeDocument/2006/relationships/slideLayout" Target="../slideLayouts/slideLayout172.xml"/><Relationship Id="rId71" Type="http://schemas.openxmlformats.org/officeDocument/2006/relationships/slideLayout" Target="../slideLayouts/slideLayout236.xml"/><Relationship Id="rId92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167.xml"/><Relationship Id="rId29" Type="http://schemas.openxmlformats.org/officeDocument/2006/relationships/slideLayout" Target="../slideLayouts/slideLayout194.xml"/><Relationship Id="rId24" Type="http://schemas.openxmlformats.org/officeDocument/2006/relationships/slideLayout" Target="../slideLayouts/slideLayout189.xml"/><Relationship Id="rId40" Type="http://schemas.openxmlformats.org/officeDocument/2006/relationships/slideLayout" Target="../slideLayouts/slideLayout205.xml"/><Relationship Id="rId45" Type="http://schemas.openxmlformats.org/officeDocument/2006/relationships/slideLayout" Target="../slideLayouts/slideLayout210.xml"/><Relationship Id="rId66" Type="http://schemas.openxmlformats.org/officeDocument/2006/relationships/slideLayout" Target="../slideLayouts/slideLayout231.xml"/><Relationship Id="rId87" Type="http://schemas.openxmlformats.org/officeDocument/2006/relationships/slideLayout" Target="../slideLayouts/slideLayout252.xml"/><Relationship Id="rId110" Type="http://schemas.openxmlformats.org/officeDocument/2006/relationships/slideLayout" Target="../slideLayouts/slideLayout275.xml"/><Relationship Id="rId115" Type="http://schemas.openxmlformats.org/officeDocument/2006/relationships/slideLayout" Target="../slideLayouts/slideLayout280.xml"/><Relationship Id="rId131" Type="http://schemas.openxmlformats.org/officeDocument/2006/relationships/slideLayout" Target="../slideLayouts/slideLayout296.xml"/><Relationship Id="rId136" Type="http://schemas.openxmlformats.org/officeDocument/2006/relationships/slideLayout" Target="../slideLayouts/slideLayout301.xml"/><Relationship Id="rId61" Type="http://schemas.openxmlformats.org/officeDocument/2006/relationships/slideLayout" Target="../slideLayouts/slideLayout226.xml"/><Relationship Id="rId82" Type="http://schemas.openxmlformats.org/officeDocument/2006/relationships/slideLayout" Target="../slideLayouts/slideLayout247.xml"/><Relationship Id="rId19" Type="http://schemas.openxmlformats.org/officeDocument/2006/relationships/slideLayout" Target="../slideLayouts/slideLayout184.xml"/><Relationship Id="rId14" Type="http://schemas.openxmlformats.org/officeDocument/2006/relationships/slideLayout" Target="../slideLayouts/slideLayout179.xml"/><Relationship Id="rId30" Type="http://schemas.openxmlformats.org/officeDocument/2006/relationships/slideLayout" Target="../slideLayouts/slideLayout195.xml"/><Relationship Id="rId35" Type="http://schemas.openxmlformats.org/officeDocument/2006/relationships/slideLayout" Target="../slideLayouts/slideLayout200.xml"/><Relationship Id="rId56" Type="http://schemas.openxmlformats.org/officeDocument/2006/relationships/slideLayout" Target="../slideLayouts/slideLayout221.xml"/><Relationship Id="rId77" Type="http://schemas.openxmlformats.org/officeDocument/2006/relationships/slideLayout" Target="../slideLayouts/slideLayout242.xml"/><Relationship Id="rId100" Type="http://schemas.openxmlformats.org/officeDocument/2006/relationships/slideLayout" Target="../slideLayouts/slideLayout265.xml"/><Relationship Id="rId105" Type="http://schemas.openxmlformats.org/officeDocument/2006/relationships/slideLayout" Target="../slideLayouts/slideLayout270.xml"/><Relationship Id="rId126" Type="http://schemas.openxmlformats.org/officeDocument/2006/relationships/slideLayout" Target="../slideLayouts/slideLayout291.xml"/><Relationship Id="rId8" Type="http://schemas.openxmlformats.org/officeDocument/2006/relationships/slideLayout" Target="../slideLayouts/slideLayout173.xml"/><Relationship Id="rId51" Type="http://schemas.openxmlformats.org/officeDocument/2006/relationships/slideLayout" Target="../slideLayouts/slideLayout216.xml"/><Relationship Id="rId72" Type="http://schemas.openxmlformats.org/officeDocument/2006/relationships/slideLayout" Target="../slideLayouts/slideLayout237.xml"/><Relationship Id="rId93" Type="http://schemas.openxmlformats.org/officeDocument/2006/relationships/slideLayout" Target="../slideLayouts/slideLayout258.xml"/><Relationship Id="rId98" Type="http://schemas.openxmlformats.org/officeDocument/2006/relationships/slideLayout" Target="../slideLayouts/slideLayout263.xml"/><Relationship Id="rId121" Type="http://schemas.openxmlformats.org/officeDocument/2006/relationships/slideLayout" Target="../slideLayouts/slideLayout286.xml"/><Relationship Id="rId142" Type="http://schemas.openxmlformats.org/officeDocument/2006/relationships/slideLayout" Target="../slideLayouts/slideLayout307.xml"/><Relationship Id="rId3" Type="http://schemas.openxmlformats.org/officeDocument/2006/relationships/slideLayout" Target="../slideLayouts/slideLayout168.xml"/><Relationship Id="rId25" Type="http://schemas.openxmlformats.org/officeDocument/2006/relationships/slideLayout" Target="../slideLayouts/slideLayout190.xml"/><Relationship Id="rId46" Type="http://schemas.openxmlformats.org/officeDocument/2006/relationships/slideLayout" Target="../slideLayouts/slideLayout211.xml"/><Relationship Id="rId67" Type="http://schemas.openxmlformats.org/officeDocument/2006/relationships/slideLayout" Target="../slideLayouts/slideLayout232.xml"/><Relationship Id="rId116" Type="http://schemas.openxmlformats.org/officeDocument/2006/relationships/slideLayout" Target="../slideLayouts/slideLayout281.xml"/><Relationship Id="rId137" Type="http://schemas.openxmlformats.org/officeDocument/2006/relationships/slideLayout" Target="../slideLayouts/slideLayout302.xml"/><Relationship Id="rId20" Type="http://schemas.openxmlformats.org/officeDocument/2006/relationships/slideLayout" Target="../slideLayouts/slideLayout185.xml"/><Relationship Id="rId41" Type="http://schemas.openxmlformats.org/officeDocument/2006/relationships/slideLayout" Target="../slideLayouts/slideLayout206.xml"/><Relationship Id="rId62" Type="http://schemas.openxmlformats.org/officeDocument/2006/relationships/slideLayout" Target="../slideLayouts/slideLayout227.xml"/><Relationship Id="rId83" Type="http://schemas.openxmlformats.org/officeDocument/2006/relationships/slideLayout" Target="../slideLayouts/slideLayout248.xml"/><Relationship Id="rId88" Type="http://schemas.openxmlformats.org/officeDocument/2006/relationships/slideLayout" Target="../slideLayouts/slideLayout253.xml"/><Relationship Id="rId111" Type="http://schemas.openxmlformats.org/officeDocument/2006/relationships/slideLayout" Target="../slideLayouts/slideLayout276.xml"/><Relationship Id="rId132" Type="http://schemas.openxmlformats.org/officeDocument/2006/relationships/slideLayout" Target="../slideLayouts/slideLayout297.xml"/><Relationship Id="rId15" Type="http://schemas.openxmlformats.org/officeDocument/2006/relationships/slideLayout" Target="../slideLayouts/slideLayout180.xml"/><Relationship Id="rId36" Type="http://schemas.openxmlformats.org/officeDocument/2006/relationships/slideLayout" Target="../slideLayouts/slideLayout201.xml"/><Relationship Id="rId57" Type="http://schemas.openxmlformats.org/officeDocument/2006/relationships/slideLayout" Target="../slideLayouts/slideLayout222.xml"/><Relationship Id="rId106" Type="http://schemas.openxmlformats.org/officeDocument/2006/relationships/slideLayout" Target="../slideLayouts/slideLayout271.xml"/><Relationship Id="rId127" Type="http://schemas.openxmlformats.org/officeDocument/2006/relationships/slideLayout" Target="../slideLayouts/slideLayout292.xml"/><Relationship Id="rId10" Type="http://schemas.openxmlformats.org/officeDocument/2006/relationships/slideLayout" Target="../slideLayouts/slideLayout175.xml"/><Relationship Id="rId31" Type="http://schemas.openxmlformats.org/officeDocument/2006/relationships/slideLayout" Target="../slideLayouts/slideLayout196.xml"/><Relationship Id="rId52" Type="http://schemas.openxmlformats.org/officeDocument/2006/relationships/slideLayout" Target="../slideLayouts/slideLayout217.xml"/><Relationship Id="rId73" Type="http://schemas.openxmlformats.org/officeDocument/2006/relationships/slideLayout" Target="../slideLayouts/slideLayout238.xml"/><Relationship Id="rId78" Type="http://schemas.openxmlformats.org/officeDocument/2006/relationships/slideLayout" Target="../slideLayouts/slideLayout243.xml"/><Relationship Id="rId94" Type="http://schemas.openxmlformats.org/officeDocument/2006/relationships/slideLayout" Target="../slideLayouts/slideLayout259.xml"/><Relationship Id="rId99" Type="http://schemas.openxmlformats.org/officeDocument/2006/relationships/slideLayout" Target="../slideLayouts/slideLayout264.xml"/><Relationship Id="rId101" Type="http://schemas.openxmlformats.org/officeDocument/2006/relationships/slideLayout" Target="../slideLayouts/slideLayout266.xml"/><Relationship Id="rId122" Type="http://schemas.openxmlformats.org/officeDocument/2006/relationships/slideLayout" Target="../slideLayouts/slideLayout287.xml"/><Relationship Id="rId143" Type="http://schemas.openxmlformats.org/officeDocument/2006/relationships/slideLayout" Target="../slideLayouts/slideLayout308.xml"/><Relationship Id="rId4" Type="http://schemas.openxmlformats.org/officeDocument/2006/relationships/slideLayout" Target="../slideLayouts/slideLayout169.xml"/><Relationship Id="rId9" Type="http://schemas.openxmlformats.org/officeDocument/2006/relationships/slideLayout" Target="../slideLayouts/slideLayout174.xml"/><Relationship Id="rId26" Type="http://schemas.openxmlformats.org/officeDocument/2006/relationships/slideLayout" Target="../slideLayouts/slideLayout191.xml"/><Relationship Id="rId47" Type="http://schemas.openxmlformats.org/officeDocument/2006/relationships/slideLayout" Target="../slideLayouts/slideLayout212.xml"/><Relationship Id="rId68" Type="http://schemas.openxmlformats.org/officeDocument/2006/relationships/slideLayout" Target="../slideLayouts/slideLayout233.xml"/><Relationship Id="rId89" Type="http://schemas.openxmlformats.org/officeDocument/2006/relationships/slideLayout" Target="../slideLayouts/slideLayout254.xml"/><Relationship Id="rId112" Type="http://schemas.openxmlformats.org/officeDocument/2006/relationships/slideLayout" Target="../slideLayouts/slideLayout277.xml"/><Relationship Id="rId133" Type="http://schemas.openxmlformats.org/officeDocument/2006/relationships/slideLayout" Target="../slideLayouts/slideLayout298.xml"/><Relationship Id="rId16" Type="http://schemas.openxmlformats.org/officeDocument/2006/relationships/slideLayout" Target="../slideLayouts/slideLayout18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6B75024F-8A4E-475D-99F8-07373FF93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527905"/>
            <a:ext cx="10922000" cy="5027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97318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  <p:sldLayoutId id="2147483721" r:id="rId12"/>
    <p:sldLayoutId id="2147483722" r:id="rId13"/>
    <p:sldLayoutId id="2147483723" r:id="rId14"/>
    <p:sldLayoutId id="2147483724" r:id="rId15"/>
    <p:sldLayoutId id="2147483725" r:id="rId16"/>
    <p:sldLayoutId id="2147483726" r:id="rId17"/>
    <p:sldLayoutId id="2147483727" r:id="rId18"/>
    <p:sldLayoutId id="2147483728" r:id="rId19"/>
    <p:sldLayoutId id="2147483729" r:id="rId20"/>
    <p:sldLayoutId id="2147483730" r:id="rId21"/>
    <p:sldLayoutId id="2147483731" r:id="rId22"/>
    <p:sldLayoutId id="2147483732" r:id="rId23"/>
    <p:sldLayoutId id="2147483733" r:id="rId24"/>
    <p:sldLayoutId id="2147483734" r:id="rId25"/>
    <p:sldLayoutId id="2147483735" r:id="rId26"/>
    <p:sldLayoutId id="2147483736" r:id="rId27"/>
    <p:sldLayoutId id="2147483737" r:id="rId28"/>
    <p:sldLayoutId id="2147483738" r:id="rId29"/>
    <p:sldLayoutId id="2147483739" r:id="rId30"/>
    <p:sldLayoutId id="2147483740" r:id="rId31"/>
    <p:sldLayoutId id="2147483741" r:id="rId32"/>
    <p:sldLayoutId id="2147483742" r:id="rId33"/>
    <p:sldLayoutId id="2147483743" r:id="rId34"/>
    <p:sldLayoutId id="2147483744" r:id="rId35"/>
    <p:sldLayoutId id="2147483745" r:id="rId36"/>
    <p:sldLayoutId id="2147483746" r:id="rId37"/>
    <p:sldLayoutId id="2147483747" r:id="rId38"/>
    <p:sldLayoutId id="2147483748" r:id="rId39"/>
    <p:sldLayoutId id="2147483749" r:id="rId40"/>
    <p:sldLayoutId id="2147483750" r:id="rId41"/>
    <p:sldLayoutId id="2147483751" r:id="rId42"/>
    <p:sldLayoutId id="2147483752" r:id="rId43"/>
    <p:sldLayoutId id="2147483753" r:id="rId44"/>
    <p:sldLayoutId id="2147483754" r:id="rId45"/>
    <p:sldLayoutId id="2147483755" r:id="rId46"/>
    <p:sldLayoutId id="2147483756" r:id="rId47"/>
    <p:sldLayoutId id="2147483757" r:id="rId48"/>
    <p:sldLayoutId id="2147483758" r:id="rId49"/>
    <p:sldLayoutId id="2147483759" r:id="rId50"/>
    <p:sldLayoutId id="2147483760" r:id="rId51"/>
    <p:sldLayoutId id="2147483761" r:id="rId52"/>
    <p:sldLayoutId id="2147483762" r:id="rId53"/>
    <p:sldLayoutId id="2147483763" r:id="rId54"/>
    <p:sldLayoutId id="2147483764" r:id="rId55"/>
    <p:sldLayoutId id="2147483765" r:id="rId56"/>
    <p:sldLayoutId id="2147483766" r:id="rId57"/>
    <p:sldLayoutId id="2147483767" r:id="rId58"/>
    <p:sldLayoutId id="2147483768" r:id="rId59"/>
    <p:sldLayoutId id="2147483769" r:id="rId60"/>
    <p:sldLayoutId id="2147483770" r:id="rId61"/>
    <p:sldLayoutId id="2147483771" r:id="rId62"/>
    <p:sldLayoutId id="2147483772" r:id="rId63"/>
    <p:sldLayoutId id="2147483773" r:id="rId64"/>
    <p:sldLayoutId id="2147483774" r:id="rId65"/>
    <p:sldLayoutId id="2147483775" r:id="rId66"/>
    <p:sldLayoutId id="2147483776" r:id="rId67"/>
    <p:sldLayoutId id="2147483777" r:id="rId68"/>
    <p:sldLayoutId id="2147483778" r:id="rId69"/>
    <p:sldLayoutId id="2147483779" r:id="rId70"/>
    <p:sldLayoutId id="2147483780" r:id="rId71"/>
    <p:sldLayoutId id="2147483781" r:id="rId72"/>
    <p:sldLayoutId id="2147483782" r:id="rId73"/>
    <p:sldLayoutId id="2147483783" r:id="rId74"/>
    <p:sldLayoutId id="2147483784" r:id="rId75"/>
    <p:sldLayoutId id="2147483785" r:id="rId76"/>
    <p:sldLayoutId id="2147483786" r:id="rId77"/>
    <p:sldLayoutId id="2147483787" r:id="rId78"/>
    <p:sldLayoutId id="2147483788" r:id="rId79"/>
    <p:sldLayoutId id="2147483789" r:id="rId80"/>
    <p:sldLayoutId id="2147483790" r:id="rId81"/>
    <p:sldLayoutId id="2147483791" r:id="rId82"/>
    <p:sldLayoutId id="2147483792" r:id="rId83"/>
    <p:sldLayoutId id="2147483793" r:id="rId84"/>
    <p:sldLayoutId id="2147483794" r:id="rId85"/>
    <p:sldLayoutId id="2147483795" r:id="rId86"/>
    <p:sldLayoutId id="2147483796" r:id="rId87"/>
    <p:sldLayoutId id="2147483797" r:id="rId88"/>
    <p:sldLayoutId id="2147483798" r:id="rId89"/>
    <p:sldLayoutId id="2147483799" r:id="rId90"/>
    <p:sldLayoutId id="2147483800" r:id="rId91"/>
    <p:sldLayoutId id="2147483801" r:id="rId92"/>
    <p:sldLayoutId id="2147483802" r:id="rId93"/>
    <p:sldLayoutId id="2147483803" r:id="rId94"/>
    <p:sldLayoutId id="2147483804" r:id="rId95"/>
    <p:sldLayoutId id="2147483805" r:id="rId96"/>
    <p:sldLayoutId id="2147483806" r:id="rId97"/>
    <p:sldLayoutId id="2147483807" r:id="rId98"/>
    <p:sldLayoutId id="2147483808" r:id="rId99"/>
    <p:sldLayoutId id="2147483809" r:id="rId100"/>
    <p:sldLayoutId id="2147483810" r:id="rId101"/>
    <p:sldLayoutId id="2147483811" r:id="rId102"/>
    <p:sldLayoutId id="2147483812" r:id="rId103"/>
    <p:sldLayoutId id="2147483813" r:id="rId104"/>
    <p:sldLayoutId id="2147483814" r:id="rId105"/>
    <p:sldLayoutId id="2147483815" r:id="rId106"/>
    <p:sldLayoutId id="2147483816" r:id="rId107"/>
    <p:sldLayoutId id="2147483817" r:id="rId108"/>
    <p:sldLayoutId id="2147483818" r:id="rId109"/>
    <p:sldLayoutId id="2147483819" r:id="rId110"/>
    <p:sldLayoutId id="2147483820" r:id="rId111"/>
    <p:sldLayoutId id="2147483821" r:id="rId112"/>
    <p:sldLayoutId id="2147483822" r:id="rId113"/>
    <p:sldLayoutId id="2147483823" r:id="rId114"/>
    <p:sldLayoutId id="2147483824" r:id="rId115"/>
    <p:sldLayoutId id="2147483825" r:id="rId116"/>
    <p:sldLayoutId id="2147483826" r:id="rId117"/>
    <p:sldLayoutId id="2147483827" r:id="rId118"/>
    <p:sldLayoutId id="2147483828" r:id="rId119"/>
    <p:sldLayoutId id="2147483829" r:id="rId120"/>
    <p:sldLayoutId id="2147483830" r:id="rId121"/>
    <p:sldLayoutId id="2147483831" r:id="rId122"/>
    <p:sldLayoutId id="2147483832" r:id="rId123"/>
    <p:sldLayoutId id="2147483833" r:id="rId124"/>
    <p:sldLayoutId id="2147483834" r:id="rId125"/>
    <p:sldLayoutId id="2147483835" r:id="rId126"/>
    <p:sldLayoutId id="2147483836" r:id="rId127"/>
    <p:sldLayoutId id="2147483838" r:id="rId128"/>
    <p:sldLayoutId id="2147483840" r:id="rId129"/>
    <p:sldLayoutId id="2147483841" r:id="rId130"/>
    <p:sldLayoutId id="2147483842" r:id="rId131"/>
    <p:sldLayoutId id="2147483843" r:id="rId132"/>
    <p:sldLayoutId id="2147483844" r:id="rId133"/>
    <p:sldLayoutId id="2147483845" r:id="rId134"/>
    <p:sldLayoutId id="2147483846" r:id="rId135"/>
    <p:sldLayoutId id="2147483847" r:id="rId136"/>
    <p:sldLayoutId id="2147483848" r:id="rId137"/>
    <p:sldLayoutId id="2147483849" r:id="rId138"/>
    <p:sldLayoutId id="2147483850" r:id="rId139"/>
    <p:sldLayoutId id="2147483851" r:id="rId140"/>
    <p:sldLayoutId id="2147483852" r:id="rId141"/>
    <p:sldLayoutId id="2147483853" r:id="rId142"/>
    <p:sldLayoutId id="2147483854" r:id="rId143"/>
    <p:sldLayoutId id="2147483701" r:id="rId144"/>
    <p:sldLayoutId id="2147483702" r:id="rId145"/>
    <p:sldLayoutId id="2147483704" r:id="rId146"/>
    <p:sldLayoutId id="2147483705" r:id="rId147"/>
    <p:sldLayoutId id="2147483706" r:id="rId148"/>
    <p:sldLayoutId id="2147483707" r:id="rId149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tx1"/>
          </a:solidFill>
          <a:latin typeface="Raleway Black" panose="020B0A03030101060003" pitchFamily="34" charset="0"/>
          <a:ea typeface="+mj-ea"/>
          <a:cs typeface="+mj-cs"/>
        </a:defRPr>
      </a:lvl1pPr>
    </p:titleStyle>
    <p:bodyStyle>
      <a:lvl1pPr marL="0" indent="0" algn="ctr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1700" kern="1200">
          <a:solidFill>
            <a:schemeClr val="tx1"/>
          </a:solidFill>
          <a:latin typeface="Raleway" panose="020B0503030101060003" pitchFamily="34" charset="0"/>
          <a:ea typeface="+mn-ea"/>
          <a:cs typeface="+mn-cs"/>
        </a:defRPr>
      </a:lvl1pPr>
      <a:lvl2pPr marL="685800" indent="-228600" algn="ctr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ctr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ctr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ctr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7C992C4-89F4-4AC5-8DF0-5A74AB6E09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0F8EF8-D428-47FE-941B-65A13FDDC5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C7158B-7575-41AF-9A2A-8D6EF16568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A60F07-DCE9-448A-ABE4-03B5220A89C9}" type="datetimeFigureOut">
              <a:rPr lang="en-GB" smtClean="0"/>
              <a:t>15/11/2022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D92F2C-A818-4551-B1FA-312AF63EE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CFC09F-A87E-446C-A9BF-246F6B390D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B7FAAC-E420-4223-8ED1-7B1662DAD652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71891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  <p:sldLayoutId id="2147483862" r:id="rId7"/>
    <p:sldLayoutId id="2147483863" r:id="rId8"/>
    <p:sldLayoutId id="2147483864" r:id="rId9"/>
    <p:sldLayoutId id="2147483865" r:id="rId10"/>
    <p:sldLayoutId id="2147483866" r:id="rId11"/>
    <p:sldLayoutId id="2147483867" r:id="rId12"/>
    <p:sldLayoutId id="2147484028" r:id="rId13"/>
    <p:sldLayoutId id="2147484029" r:id="rId14"/>
    <p:sldLayoutId id="2147484031" r:id="rId15"/>
    <p:sldLayoutId id="2147484033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6B75024F-8A4E-475D-99F8-07373FF93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527905"/>
            <a:ext cx="10922000" cy="5027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29708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9" r:id="rId1"/>
    <p:sldLayoutId id="2147483870" r:id="rId2"/>
    <p:sldLayoutId id="2147483871" r:id="rId3"/>
    <p:sldLayoutId id="2147483872" r:id="rId4"/>
    <p:sldLayoutId id="2147483873" r:id="rId5"/>
    <p:sldLayoutId id="2147483874" r:id="rId6"/>
    <p:sldLayoutId id="2147483875" r:id="rId7"/>
    <p:sldLayoutId id="2147483876" r:id="rId8"/>
    <p:sldLayoutId id="2147483877" r:id="rId9"/>
    <p:sldLayoutId id="2147483878" r:id="rId10"/>
    <p:sldLayoutId id="2147483879" r:id="rId11"/>
    <p:sldLayoutId id="2147483880" r:id="rId12"/>
    <p:sldLayoutId id="2147483881" r:id="rId13"/>
    <p:sldLayoutId id="2147483882" r:id="rId14"/>
    <p:sldLayoutId id="2147483883" r:id="rId15"/>
    <p:sldLayoutId id="2147483884" r:id="rId16"/>
    <p:sldLayoutId id="2147483885" r:id="rId17"/>
    <p:sldLayoutId id="2147483886" r:id="rId18"/>
    <p:sldLayoutId id="2147483887" r:id="rId19"/>
    <p:sldLayoutId id="2147483888" r:id="rId20"/>
    <p:sldLayoutId id="2147483889" r:id="rId21"/>
    <p:sldLayoutId id="2147483890" r:id="rId22"/>
    <p:sldLayoutId id="2147483891" r:id="rId23"/>
    <p:sldLayoutId id="2147483892" r:id="rId24"/>
    <p:sldLayoutId id="2147483893" r:id="rId25"/>
    <p:sldLayoutId id="2147483894" r:id="rId26"/>
    <p:sldLayoutId id="2147483895" r:id="rId27"/>
    <p:sldLayoutId id="2147483896" r:id="rId28"/>
    <p:sldLayoutId id="2147483897" r:id="rId29"/>
    <p:sldLayoutId id="2147483898" r:id="rId30"/>
    <p:sldLayoutId id="2147483899" r:id="rId31"/>
    <p:sldLayoutId id="2147483900" r:id="rId32"/>
    <p:sldLayoutId id="2147483901" r:id="rId33"/>
    <p:sldLayoutId id="2147483902" r:id="rId34"/>
    <p:sldLayoutId id="2147483903" r:id="rId35"/>
    <p:sldLayoutId id="2147483904" r:id="rId36"/>
    <p:sldLayoutId id="2147483905" r:id="rId37"/>
    <p:sldLayoutId id="2147483906" r:id="rId38"/>
    <p:sldLayoutId id="2147483907" r:id="rId39"/>
    <p:sldLayoutId id="2147483908" r:id="rId40"/>
    <p:sldLayoutId id="2147483909" r:id="rId41"/>
    <p:sldLayoutId id="2147483910" r:id="rId42"/>
    <p:sldLayoutId id="2147483911" r:id="rId43"/>
    <p:sldLayoutId id="2147483912" r:id="rId44"/>
    <p:sldLayoutId id="2147483913" r:id="rId45"/>
    <p:sldLayoutId id="2147483914" r:id="rId46"/>
    <p:sldLayoutId id="2147483915" r:id="rId47"/>
    <p:sldLayoutId id="2147483916" r:id="rId48"/>
    <p:sldLayoutId id="2147483917" r:id="rId49"/>
    <p:sldLayoutId id="2147483918" r:id="rId50"/>
    <p:sldLayoutId id="2147483919" r:id="rId51"/>
    <p:sldLayoutId id="2147483920" r:id="rId52"/>
    <p:sldLayoutId id="2147483921" r:id="rId53"/>
    <p:sldLayoutId id="2147483922" r:id="rId54"/>
    <p:sldLayoutId id="2147483923" r:id="rId55"/>
    <p:sldLayoutId id="2147483924" r:id="rId56"/>
    <p:sldLayoutId id="2147483925" r:id="rId57"/>
    <p:sldLayoutId id="2147483926" r:id="rId58"/>
    <p:sldLayoutId id="2147483927" r:id="rId59"/>
    <p:sldLayoutId id="2147483928" r:id="rId60"/>
    <p:sldLayoutId id="2147483929" r:id="rId61"/>
    <p:sldLayoutId id="2147483930" r:id="rId62"/>
    <p:sldLayoutId id="2147483931" r:id="rId63"/>
    <p:sldLayoutId id="2147483932" r:id="rId64"/>
    <p:sldLayoutId id="2147483933" r:id="rId65"/>
    <p:sldLayoutId id="2147483934" r:id="rId66"/>
    <p:sldLayoutId id="2147483935" r:id="rId67"/>
    <p:sldLayoutId id="2147483936" r:id="rId68"/>
    <p:sldLayoutId id="2147483937" r:id="rId69"/>
    <p:sldLayoutId id="2147483938" r:id="rId70"/>
    <p:sldLayoutId id="2147483939" r:id="rId71"/>
    <p:sldLayoutId id="2147483940" r:id="rId72"/>
    <p:sldLayoutId id="2147483941" r:id="rId73"/>
    <p:sldLayoutId id="2147483942" r:id="rId74"/>
    <p:sldLayoutId id="2147483943" r:id="rId75"/>
    <p:sldLayoutId id="2147483944" r:id="rId76"/>
    <p:sldLayoutId id="2147483945" r:id="rId77"/>
    <p:sldLayoutId id="2147483946" r:id="rId78"/>
    <p:sldLayoutId id="2147483947" r:id="rId79"/>
    <p:sldLayoutId id="2147483948" r:id="rId80"/>
    <p:sldLayoutId id="2147483949" r:id="rId81"/>
    <p:sldLayoutId id="2147483950" r:id="rId82"/>
    <p:sldLayoutId id="2147483951" r:id="rId83"/>
    <p:sldLayoutId id="2147483952" r:id="rId84"/>
    <p:sldLayoutId id="2147483953" r:id="rId85"/>
    <p:sldLayoutId id="2147483954" r:id="rId86"/>
    <p:sldLayoutId id="2147483955" r:id="rId87"/>
    <p:sldLayoutId id="2147483956" r:id="rId88"/>
    <p:sldLayoutId id="2147483957" r:id="rId89"/>
    <p:sldLayoutId id="2147483958" r:id="rId90"/>
    <p:sldLayoutId id="2147483959" r:id="rId91"/>
    <p:sldLayoutId id="2147483960" r:id="rId92"/>
    <p:sldLayoutId id="2147483961" r:id="rId93"/>
    <p:sldLayoutId id="2147483962" r:id="rId94"/>
    <p:sldLayoutId id="2147483963" r:id="rId95"/>
    <p:sldLayoutId id="2147483964" r:id="rId96"/>
    <p:sldLayoutId id="2147483965" r:id="rId97"/>
    <p:sldLayoutId id="2147483966" r:id="rId98"/>
    <p:sldLayoutId id="2147483967" r:id="rId99"/>
    <p:sldLayoutId id="2147483968" r:id="rId100"/>
    <p:sldLayoutId id="2147483969" r:id="rId101"/>
    <p:sldLayoutId id="2147483970" r:id="rId102"/>
    <p:sldLayoutId id="2147483971" r:id="rId103"/>
    <p:sldLayoutId id="2147483972" r:id="rId104"/>
    <p:sldLayoutId id="2147483973" r:id="rId105"/>
    <p:sldLayoutId id="2147483974" r:id="rId106"/>
    <p:sldLayoutId id="2147483975" r:id="rId107"/>
    <p:sldLayoutId id="2147483976" r:id="rId108"/>
    <p:sldLayoutId id="2147483977" r:id="rId109"/>
    <p:sldLayoutId id="2147483978" r:id="rId110"/>
    <p:sldLayoutId id="2147483979" r:id="rId111"/>
    <p:sldLayoutId id="2147483980" r:id="rId112"/>
    <p:sldLayoutId id="2147483981" r:id="rId113"/>
    <p:sldLayoutId id="2147483982" r:id="rId114"/>
    <p:sldLayoutId id="2147483983" r:id="rId115"/>
    <p:sldLayoutId id="2147483984" r:id="rId116"/>
    <p:sldLayoutId id="2147483985" r:id="rId117"/>
    <p:sldLayoutId id="2147483986" r:id="rId118"/>
    <p:sldLayoutId id="2147483987" r:id="rId119"/>
    <p:sldLayoutId id="2147483988" r:id="rId120"/>
    <p:sldLayoutId id="2147483989" r:id="rId121"/>
    <p:sldLayoutId id="2147483990" r:id="rId122"/>
    <p:sldLayoutId id="2147483991" r:id="rId123"/>
    <p:sldLayoutId id="2147483992" r:id="rId124"/>
    <p:sldLayoutId id="2147483993" r:id="rId125"/>
    <p:sldLayoutId id="2147483994" r:id="rId126"/>
    <p:sldLayoutId id="2147483995" r:id="rId127"/>
    <p:sldLayoutId id="2147483997" r:id="rId128"/>
    <p:sldLayoutId id="2147483999" r:id="rId129"/>
    <p:sldLayoutId id="2147484000" r:id="rId130"/>
    <p:sldLayoutId id="2147484001" r:id="rId131"/>
    <p:sldLayoutId id="2147484002" r:id="rId132"/>
    <p:sldLayoutId id="2147484003" r:id="rId133"/>
    <p:sldLayoutId id="2147484004" r:id="rId134"/>
    <p:sldLayoutId id="2147484005" r:id="rId135"/>
    <p:sldLayoutId id="2147484006" r:id="rId136"/>
    <p:sldLayoutId id="2147484007" r:id="rId137"/>
    <p:sldLayoutId id="2147484008" r:id="rId138"/>
    <p:sldLayoutId id="2147484009" r:id="rId139"/>
    <p:sldLayoutId id="2147484010" r:id="rId140"/>
    <p:sldLayoutId id="2147484011" r:id="rId141"/>
    <p:sldLayoutId id="2147484012" r:id="rId142"/>
    <p:sldLayoutId id="2147484013" r:id="rId143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tx1"/>
          </a:solidFill>
          <a:latin typeface="Raleway Black" panose="020B0A03030101060003" pitchFamily="34" charset="0"/>
          <a:ea typeface="+mj-ea"/>
          <a:cs typeface="+mj-cs"/>
        </a:defRPr>
      </a:lvl1pPr>
    </p:titleStyle>
    <p:bodyStyle>
      <a:lvl1pPr marL="0" indent="0" algn="ctr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1700" kern="1200">
          <a:solidFill>
            <a:schemeClr val="tx1"/>
          </a:solidFill>
          <a:latin typeface="Raleway" panose="020B0503030101060003" pitchFamily="34" charset="0"/>
          <a:ea typeface="+mn-ea"/>
          <a:cs typeface="+mn-cs"/>
        </a:defRPr>
      </a:lvl1pPr>
      <a:lvl2pPr marL="685800" indent="-228600" algn="ctr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ctr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ctr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ctr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2.xml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3.xml"/><Relationship Id="rId6" Type="http://schemas.openxmlformats.org/officeDocument/2006/relationships/image" Target="../media/image18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Relationship Id="rId9" Type="http://schemas.openxmlformats.org/officeDocument/2006/relationships/image" Target="../media/image21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1.svg"/><Relationship Id="rId3" Type="http://schemas.openxmlformats.org/officeDocument/2006/relationships/image" Target="../media/image1.png"/><Relationship Id="rId7" Type="http://schemas.openxmlformats.org/officeDocument/2006/relationships/image" Target="../media/image25.svg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3.xml"/><Relationship Id="rId6" Type="http://schemas.openxmlformats.org/officeDocument/2006/relationships/image" Target="../media/image24.png"/><Relationship Id="rId11" Type="http://schemas.openxmlformats.org/officeDocument/2006/relationships/image" Target="../media/image18.png"/><Relationship Id="rId5" Type="http://schemas.openxmlformats.org/officeDocument/2006/relationships/image" Target="../media/image23.svg"/><Relationship Id="rId10" Type="http://schemas.openxmlformats.org/officeDocument/2006/relationships/image" Target="../media/image17.svg"/><Relationship Id="rId4" Type="http://schemas.openxmlformats.org/officeDocument/2006/relationships/image" Target="../media/image22.png"/><Relationship Id="rId9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3.xml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2.xml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2.xml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62.xml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63.xml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62.xml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6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63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63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63.xml"/><Relationship Id="rId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1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6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62.xml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63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63.xml"/><Relationship Id="rId4" Type="http://schemas.openxmlformats.org/officeDocument/2006/relationships/image" Target="../media/image47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62.xml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63.xml"/><Relationship Id="rId4" Type="http://schemas.openxmlformats.org/officeDocument/2006/relationships/image" Target="../media/image4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62.xml"/><Relationship Id="rId5" Type="http://schemas.openxmlformats.org/officeDocument/2006/relationships/image" Target="../media/image49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62.xml"/><Relationship Id="rId4" Type="http://schemas.openxmlformats.org/officeDocument/2006/relationships/image" Target="../media/image4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62.xml"/><Relationship Id="rId4" Type="http://schemas.openxmlformats.org/officeDocument/2006/relationships/image" Target="../media/image5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62.xml"/><Relationship Id="rId4" Type="http://schemas.openxmlformats.org/officeDocument/2006/relationships/image" Target="../media/image5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62.xml"/><Relationship Id="rId4" Type="http://schemas.openxmlformats.org/officeDocument/2006/relationships/image" Target="../media/image5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65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1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63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10" Type="http://schemas.openxmlformats.org/officeDocument/2006/relationships/image" Target="../media/image59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65.xml"/><Relationship Id="rId6" Type="http://schemas.openxmlformats.org/officeDocument/2006/relationships/image" Target="../media/image56.png"/><Relationship Id="rId5" Type="http://schemas.openxmlformats.org/officeDocument/2006/relationships/image" Target="../media/image58.png"/><Relationship Id="rId4" Type="http://schemas.openxmlformats.org/officeDocument/2006/relationships/image" Target="../media/image6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3.xml"/><Relationship Id="rId6" Type="http://schemas.openxmlformats.org/officeDocument/2006/relationships/image" Target="../media/image11.jpeg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3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2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2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D5AA788-E9C1-4B82-8ADE-5F1FBFEA6390}"/>
              </a:ext>
            </a:extLst>
          </p:cNvPr>
          <p:cNvSpPr/>
          <p:nvPr/>
        </p:nvSpPr>
        <p:spPr>
          <a:xfrm>
            <a:off x="6096004" y="0"/>
            <a:ext cx="6095996" cy="6858000"/>
          </a:xfrm>
          <a:prstGeom prst="rect">
            <a:avLst/>
          </a:prstGeom>
          <a:solidFill>
            <a:srgbClr val="B0B3D6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 19">
            <a:extLst>
              <a:ext uri="{FF2B5EF4-FFF2-40B4-BE49-F238E27FC236}">
                <a16:creationId xmlns:a16="http://schemas.microsoft.com/office/drawing/2014/main" id="{BC20E670-2399-4A97-996B-D43FFB7F9C9A}"/>
              </a:ext>
            </a:extLst>
          </p:cNvPr>
          <p:cNvSpPr>
            <a:spLocks/>
          </p:cNvSpPr>
          <p:nvPr/>
        </p:nvSpPr>
        <p:spPr bwMode="auto">
          <a:xfrm>
            <a:off x="11506250" y="258642"/>
            <a:ext cx="488750" cy="486853"/>
          </a:xfrm>
          <a:custGeom>
            <a:avLst/>
            <a:gdLst>
              <a:gd name="T0" fmla="*/ 162 w 324"/>
              <a:gd name="T1" fmla="*/ 0 h 323"/>
              <a:gd name="T2" fmla="*/ 48 w 324"/>
              <a:gd name="T3" fmla="*/ 47 h 323"/>
              <a:gd name="T4" fmla="*/ 0 w 324"/>
              <a:gd name="T5" fmla="*/ 162 h 323"/>
              <a:gd name="T6" fmla="*/ 162 w 324"/>
              <a:gd name="T7" fmla="*/ 323 h 323"/>
              <a:gd name="T8" fmla="*/ 324 w 324"/>
              <a:gd name="T9" fmla="*/ 162 h 323"/>
              <a:gd name="T10" fmla="*/ 276 w 324"/>
              <a:gd name="T11" fmla="*/ 47 h 323"/>
              <a:gd name="T12" fmla="*/ 162 w 324"/>
              <a:gd name="T13" fmla="*/ 0 h 3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24" h="323">
                <a:moveTo>
                  <a:pt x="162" y="0"/>
                </a:moveTo>
                <a:cubicBezTo>
                  <a:pt x="119" y="0"/>
                  <a:pt x="78" y="17"/>
                  <a:pt x="48" y="47"/>
                </a:cubicBezTo>
                <a:cubicBezTo>
                  <a:pt x="17" y="78"/>
                  <a:pt x="0" y="118"/>
                  <a:pt x="0" y="162"/>
                </a:cubicBezTo>
                <a:cubicBezTo>
                  <a:pt x="0" y="251"/>
                  <a:pt x="73" y="323"/>
                  <a:pt x="162" y="323"/>
                </a:cubicBezTo>
                <a:cubicBezTo>
                  <a:pt x="251" y="323"/>
                  <a:pt x="324" y="251"/>
                  <a:pt x="324" y="162"/>
                </a:cubicBezTo>
                <a:cubicBezTo>
                  <a:pt x="324" y="118"/>
                  <a:pt x="307" y="78"/>
                  <a:pt x="276" y="47"/>
                </a:cubicBezTo>
                <a:cubicBezTo>
                  <a:pt x="246" y="17"/>
                  <a:pt x="205" y="0"/>
                  <a:pt x="162" y="0"/>
                </a:cubicBezTo>
                <a:close/>
              </a:path>
            </a:pathLst>
          </a:custGeom>
          <a:solidFill>
            <a:srgbClr val="787CB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BAFF93A-FB5F-4E8B-8D93-FE193142C076}"/>
              </a:ext>
            </a:extLst>
          </p:cNvPr>
          <p:cNvCxnSpPr>
            <a:cxnSpLocks/>
          </p:cNvCxnSpPr>
          <p:nvPr/>
        </p:nvCxnSpPr>
        <p:spPr>
          <a:xfrm>
            <a:off x="6096000" y="2512848"/>
            <a:ext cx="0" cy="1832305"/>
          </a:xfrm>
          <a:prstGeom prst="line">
            <a:avLst/>
          </a:prstGeom>
          <a:ln w="152400" cap="flat">
            <a:solidFill>
              <a:srgbClr val="787CB5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Slide Number Placeholder 6">
            <a:extLst>
              <a:ext uri="{FF2B5EF4-FFF2-40B4-BE49-F238E27FC236}">
                <a16:creationId xmlns:a16="http://schemas.microsoft.com/office/drawing/2014/main" id="{F405E4D7-7891-4448-ACE5-F6AF2483BB76}"/>
              </a:ext>
            </a:extLst>
          </p:cNvPr>
          <p:cNvSpPr txBox="1">
            <a:spLocks/>
          </p:cNvSpPr>
          <p:nvPr/>
        </p:nvSpPr>
        <p:spPr>
          <a:xfrm>
            <a:off x="11425085" y="366734"/>
            <a:ext cx="651079" cy="2706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500" kern="1200">
                <a:solidFill>
                  <a:schemeClr val="bg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2ECA992-A3F4-43F5-9894-C8C908A8F4D0}" type="slidenum"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bold"/>
                <a:ea typeface="Open Sans bold"/>
                <a:cs typeface="Open Sans bold"/>
              </a:rPr>
              <a:pPr/>
              <a:t>1</a:t>
            </a:fld>
            <a:endParaRPr lang="en-US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 bold"/>
              <a:ea typeface="Open Sans bold"/>
              <a:cs typeface="Open Sans bold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BF0944D-11BF-471E-B43B-4795073980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543" y="213671"/>
            <a:ext cx="534412" cy="288499"/>
          </a:xfrm>
          <a:prstGeom prst="rect">
            <a:avLst/>
          </a:prstGeom>
        </p:spPr>
      </p:pic>
      <p:sp>
        <p:nvSpPr>
          <p:cNvPr id="31" name="Textfeld 12">
            <a:extLst>
              <a:ext uri="{FF2B5EF4-FFF2-40B4-BE49-F238E27FC236}">
                <a16:creationId xmlns:a16="http://schemas.microsoft.com/office/drawing/2014/main" id="{C67E20DA-E3F0-4F79-BA0C-EB0F659C6018}"/>
              </a:ext>
            </a:extLst>
          </p:cNvPr>
          <p:cNvSpPr txBox="1"/>
          <p:nvPr/>
        </p:nvSpPr>
        <p:spPr>
          <a:xfrm>
            <a:off x="8483771" y="2654533"/>
            <a:ext cx="1317888" cy="15567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9600" b="1" dirty="0">
                <a:solidFill>
                  <a:srgbClr val="AAACD2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@</a:t>
            </a:r>
            <a:endParaRPr lang="de-DE" sz="9600" dirty="0">
              <a:solidFill>
                <a:srgbClr val="AAACD2"/>
              </a:solidFill>
              <a:effectLst/>
              <a:latin typeface="Open Sans bold" panose="020B0806030504020204" pitchFamily="34" charset="0"/>
              <a:ea typeface="Open Sans bold" panose="020B0806030504020204" pitchFamily="34" charset="0"/>
              <a:cs typeface="Open Sans bold" panose="020B0806030504020204" pitchFamily="34" charset="0"/>
            </a:endParaRPr>
          </a:p>
        </p:txBody>
      </p:sp>
      <p:sp>
        <p:nvSpPr>
          <p:cNvPr id="33" name="Textfeld 12">
            <a:extLst>
              <a:ext uri="{FF2B5EF4-FFF2-40B4-BE49-F238E27FC236}">
                <a16:creationId xmlns:a16="http://schemas.microsoft.com/office/drawing/2014/main" id="{A678590C-A339-4562-A684-6112B9834268}"/>
              </a:ext>
            </a:extLst>
          </p:cNvPr>
          <p:cNvSpPr txBox="1"/>
          <p:nvPr/>
        </p:nvSpPr>
        <p:spPr>
          <a:xfrm>
            <a:off x="7180294" y="2944023"/>
            <a:ext cx="3934366" cy="96738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2400" b="1" dirty="0">
                <a:solidFill>
                  <a:schemeClr val="bg1"/>
                </a:solidFill>
                <a:latin typeface="Open Sans bold"/>
                <a:ea typeface="+mn-lt"/>
                <a:cs typeface="+mn-lt"/>
              </a:rPr>
              <a:t>github.com/</a:t>
            </a:r>
            <a:r>
              <a:rPr lang="fr-FR" sz="2400" b="1" dirty="0" err="1">
                <a:solidFill>
                  <a:schemeClr val="bg1"/>
                </a:solidFill>
                <a:latin typeface="Open Sans bold"/>
                <a:ea typeface="+mn-lt"/>
                <a:cs typeface="+mn-lt"/>
              </a:rPr>
              <a:t>BesokDev</a:t>
            </a:r>
            <a:endParaRPr lang="fr-FR" b="1">
              <a:solidFill>
                <a:schemeClr val="bg1"/>
              </a:solidFill>
              <a:latin typeface="Open Sans bold"/>
              <a:ea typeface="Open Sans bold"/>
              <a:cs typeface="Open Sans bold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2400" b="1" dirty="0">
                <a:solidFill>
                  <a:schemeClr val="bg1"/>
                </a:solidFill>
                <a:latin typeface="Open Sans bold"/>
                <a:ea typeface="Open Sans bold"/>
                <a:cs typeface="Open Sans bold"/>
              </a:rPr>
              <a:t>discord/JonathanG#0086</a:t>
            </a:r>
            <a:endParaRPr lang="fr-FR" b="1">
              <a:solidFill>
                <a:schemeClr val="bg1"/>
              </a:solidFill>
              <a:latin typeface="Open Sans bold"/>
              <a:ea typeface="Open Sans bold"/>
              <a:cs typeface="Open Sans bold"/>
            </a:endParaRPr>
          </a:p>
        </p:txBody>
      </p:sp>
      <p:sp>
        <p:nvSpPr>
          <p:cNvPr id="36" name="Ellipse 35">
            <a:extLst>
              <a:ext uri="{FF2B5EF4-FFF2-40B4-BE49-F238E27FC236}">
                <a16:creationId xmlns:a16="http://schemas.microsoft.com/office/drawing/2014/main" id="{9824108D-DDC8-49B5-8EBE-428B3320A472}"/>
              </a:ext>
            </a:extLst>
          </p:cNvPr>
          <p:cNvSpPr/>
          <p:nvPr/>
        </p:nvSpPr>
        <p:spPr>
          <a:xfrm>
            <a:off x="1188849" y="1435954"/>
            <a:ext cx="4190005" cy="4190005"/>
          </a:xfrm>
          <a:prstGeom prst="ellipse">
            <a:avLst/>
          </a:prstGeom>
          <a:solidFill>
            <a:srgbClr val="EAD9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7" name="Ellipse 36">
            <a:extLst>
              <a:ext uri="{FF2B5EF4-FFF2-40B4-BE49-F238E27FC236}">
                <a16:creationId xmlns:a16="http://schemas.microsoft.com/office/drawing/2014/main" id="{121B37C0-7218-4416-9D03-E07FFAA60BC8}"/>
              </a:ext>
            </a:extLst>
          </p:cNvPr>
          <p:cNvSpPr/>
          <p:nvPr/>
        </p:nvSpPr>
        <p:spPr>
          <a:xfrm>
            <a:off x="1944657" y="1847916"/>
            <a:ext cx="3434197" cy="3434197"/>
          </a:xfrm>
          <a:prstGeom prst="ellipse">
            <a:avLst/>
          </a:prstGeom>
          <a:solidFill>
            <a:srgbClr val="787CB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8" name="Ellipse 37">
            <a:extLst>
              <a:ext uri="{FF2B5EF4-FFF2-40B4-BE49-F238E27FC236}">
                <a16:creationId xmlns:a16="http://schemas.microsoft.com/office/drawing/2014/main" id="{0F067D22-292C-4E84-98C2-669E94C6D7BC}"/>
              </a:ext>
            </a:extLst>
          </p:cNvPr>
          <p:cNvSpPr/>
          <p:nvPr/>
        </p:nvSpPr>
        <p:spPr>
          <a:xfrm>
            <a:off x="2278220" y="2019177"/>
            <a:ext cx="3084732" cy="2979819"/>
          </a:xfrm>
          <a:prstGeom prst="ellipse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2" name="Image 2">
            <a:extLst>
              <a:ext uri="{FF2B5EF4-FFF2-40B4-BE49-F238E27FC236}">
                <a16:creationId xmlns:a16="http://schemas.microsoft.com/office/drawing/2014/main" id="{B01F61E6-2A52-BBE6-61FA-98F68E8789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77076" y="5869588"/>
            <a:ext cx="1826225" cy="864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721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1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1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3" grpId="0"/>
      <p:bldP spid="36" grpId="0" animBg="1"/>
      <p:bldP spid="37" grpId="0" animBg="1"/>
      <p:bldP spid="38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Rectangle 94">
            <a:extLst>
              <a:ext uri="{FF2B5EF4-FFF2-40B4-BE49-F238E27FC236}">
                <a16:creationId xmlns:a16="http://schemas.microsoft.com/office/drawing/2014/main" id="{7E208D5F-25BB-4E80-8156-BC4AEDE28C04}"/>
              </a:ext>
            </a:extLst>
          </p:cNvPr>
          <p:cNvSpPr/>
          <p:nvPr/>
        </p:nvSpPr>
        <p:spPr>
          <a:xfrm>
            <a:off x="0" y="2011793"/>
            <a:ext cx="12192000" cy="4891177"/>
          </a:xfrm>
          <a:prstGeom prst="rect">
            <a:avLst/>
          </a:prstGeom>
          <a:solidFill>
            <a:srgbClr val="B0B3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de-DE" dirty="0"/>
          </a:p>
        </p:txBody>
      </p:sp>
      <p:sp>
        <p:nvSpPr>
          <p:cNvPr id="31" name="Freeform 19">
            <a:extLst>
              <a:ext uri="{FF2B5EF4-FFF2-40B4-BE49-F238E27FC236}">
                <a16:creationId xmlns:a16="http://schemas.microsoft.com/office/drawing/2014/main" id="{61B40120-C8DC-4E47-864D-CE453504A270}"/>
              </a:ext>
            </a:extLst>
          </p:cNvPr>
          <p:cNvSpPr>
            <a:spLocks/>
          </p:cNvSpPr>
          <p:nvPr/>
        </p:nvSpPr>
        <p:spPr bwMode="auto">
          <a:xfrm>
            <a:off x="11511555" y="306778"/>
            <a:ext cx="488750" cy="486853"/>
          </a:xfrm>
          <a:custGeom>
            <a:avLst/>
            <a:gdLst>
              <a:gd name="T0" fmla="*/ 162 w 324"/>
              <a:gd name="T1" fmla="*/ 0 h 323"/>
              <a:gd name="T2" fmla="*/ 48 w 324"/>
              <a:gd name="T3" fmla="*/ 47 h 323"/>
              <a:gd name="T4" fmla="*/ 0 w 324"/>
              <a:gd name="T5" fmla="*/ 162 h 323"/>
              <a:gd name="T6" fmla="*/ 162 w 324"/>
              <a:gd name="T7" fmla="*/ 323 h 323"/>
              <a:gd name="T8" fmla="*/ 324 w 324"/>
              <a:gd name="T9" fmla="*/ 162 h 323"/>
              <a:gd name="T10" fmla="*/ 276 w 324"/>
              <a:gd name="T11" fmla="*/ 47 h 323"/>
              <a:gd name="T12" fmla="*/ 162 w 324"/>
              <a:gd name="T13" fmla="*/ 0 h 3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24" h="323">
                <a:moveTo>
                  <a:pt x="162" y="0"/>
                </a:moveTo>
                <a:cubicBezTo>
                  <a:pt x="119" y="0"/>
                  <a:pt x="78" y="17"/>
                  <a:pt x="48" y="47"/>
                </a:cubicBezTo>
                <a:cubicBezTo>
                  <a:pt x="17" y="78"/>
                  <a:pt x="0" y="118"/>
                  <a:pt x="0" y="162"/>
                </a:cubicBezTo>
                <a:cubicBezTo>
                  <a:pt x="0" y="251"/>
                  <a:pt x="73" y="323"/>
                  <a:pt x="162" y="323"/>
                </a:cubicBezTo>
                <a:cubicBezTo>
                  <a:pt x="251" y="323"/>
                  <a:pt x="324" y="251"/>
                  <a:pt x="324" y="162"/>
                </a:cubicBezTo>
                <a:cubicBezTo>
                  <a:pt x="324" y="118"/>
                  <a:pt x="307" y="78"/>
                  <a:pt x="276" y="47"/>
                </a:cubicBezTo>
                <a:cubicBezTo>
                  <a:pt x="246" y="17"/>
                  <a:pt x="205" y="0"/>
                  <a:pt x="162" y="0"/>
                </a:cubicBezTo>
                <a:close/>
              </a:path>
            </a:pathLst>
          </a:custGeom>
          <a:solidFill>
            <a:srgbClr val="787CB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32" name="Slide Number Placeholder 6">
            <a:extLst>
              <a:ext uri="{FF2B5EF4-FFF2-40B4-BE49-F238E27FC236}">
                <a16:creationId xmlns:a16="http://schemas.microsoft.com/office/drawing/2014/main" id="{6E633902-A09B-4200-B329-F1747705AD99}"/>
              </a:ext>
            </a:extLst>
          </p:cNvPr>
          <p:cNvSpPr txBox="1">
            <a:spLocks/>
          </p:cNvSpPr>
          <p:nvPr/>
        </p:nvSpPr>
        <p:spPr>
          <a:xfrm>
            <a:off x="11425086" y="415806"/>
            <a:ext cx="651079" cy="2706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500" kern="1200">
                <a:solidFill>
                  <a:schemeClr val="bg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2ECA992-A3F4-43F5-9894-C8C908A8F4D0}" type="slidenum">
              <a:rPr lang="en-US" smtClean="0">
                <a:solidFill>
                  <a:schemeClr val="tx1"/>
                </a:solidFill>
              </a:rPr>
              <a:pPr/>
              <a:t>10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4" name="Image 23">
            <a:extLst>
              <a:ext uri="{FF2B5EF4-FFF2-40B4-BE49-F238E27FC236}">
                <a16:creationId xmlns:a16="http://schemas.microsoft.com/office/drawing/2014/main" id="{802139AC-BB8E-412E-8247-8588AD3B1B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543" y="213671"/>
            <a:ext cx="534412" cy="288499"/>
          </a:xfrm>
          <a:prstGeom prst="rect">
            <a:avLst/>
          </a:prstGeom>
        </p:spPr>
      </p:pic>
      <p:cxnSp>
        <p:nvCxnSpPr>
          <p:cNvPr id="17" name="Straight Connector 9">
            <a:extLst>
              <a:ext uri="{FF2B5EF4-FFF2-40B4-BE49-F238E27FC236}">
                <a16:creationId xmlns:a16="http://schemas.microsoft.com/office/drawing/2014/main" id="{D3DB4CAA-44F7-4271-95FF-CEB6BBF19F8E}"/>
              </a:ext>
            </a:extLst>
          </p:cNvPr>
          <p:cNvCxnSpPr>
            <a:cxnSpLocks/>
          </p:cNvCxnSpPr>
          <p:nvPr/>
        </p:nvCxnSpPr>
        <p:spPr>
          <a:xfrm>
            <a:off x="5190344" y="2011793"/>
            <a:ext cx="1811311" cy="0"/>
          </a:xfrm>
          <a:prstGeom prst="line">
            <a:avLst/>
          </a:prstGeom>
          <a:ln w="152400" cap="flat">
            <a:solidFill>
              <a:srgbClr val="787CB5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itle 3">
            <a:extLst>
              <a:ext uri="{FF2B5EF4-FFF2-40B4-BE49-F238E27FC236}">
                <a16:creationId xmlns:a16="http://schemas.microsoft.com/office/drawing/2014/main" id="{11DFD9ED-B0AE-4BF7-BBBC-9D40E1A71DC9}"/>
              </a:ext>
            </a:extLst>
          </p:cNvPr>
          <p:cNvSpPr txBox="1">
            <a:spLocks/>
          </p:cNvSpPr>
          <p:nvPr/>
        </p:nvSpPr>
        <p:spPr>
          <a:xfrm>
            <a:off x="1149591" y="213671"/>
            <a:ext cx="9901859" cy="1634530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txBody>
          <a:bodyPr lIns="91440" tIns="45720" rIns="91440" bIns="45720" anchor="t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kern="12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>
              <a:lnSpc>
                <a:spcPts val="5200"/>
              </a:lnSpc>
            </a:pPr>
            <a:r>
              <a:rPr lang="en-GB" sz="5000" spc="-300" dirty="0" err="1">
                <a:solidFill>
                  <a:srgbClr val="B0B3D6"/>
                </a:solidFill>
                <a:latin typeface="Montserrat Black"/>
                <a:ea typeface="Open Sans bold"/>
                <a:cs typeface="Open Sans bold"/>
              </a:rPr>
              <a:t>Principes</a:t>
            </a:r>
            <a:r>
              <a:rPr lang="en-GB" sz="5000" spc="-300" dirty="0">
                <a:solidFill>
                  <a:srgbClr val="B0B3D6"/>
                </a:solidFill>
                <a:latin typeface="Montserrat Black"/>
                <a:ea typeface="Open Sans bold"/>
                <a:cs typeface="Open Sans bold"/>
              </a:rPr>
              <a:t> client / </a:t>
            </a:r>
            <a:r>
              <a:rPr lang="en-GB" sz="5000" spc="-300" dirty="0" err="1">
                <a:solidFill>
                  <a:srgbClr val="B0B3D6"/>
                </a:solidFill>
                <a:latin typeface="Montserrat Black"/>
                <a:ea typeface="Open Sans bold"/>
                <a:cs typeface="Open Sans bold"/>
              </a:rPr>
              <a:t>serveur</a:t>
            </a:r>
            <a:r>
              <a:rPr lang="en-GB" sz="5000" spc="-300" dirty="0">
                <a:solidFill>
                  <a:srgbClr val="B0B3D6"/>
                </a:solidFill>
                <a:latin typeface="Montserrat Black"/>
                <a:ea typeface="Open Sans bold"/>
                <a:cs typeface="Open Sans bold"/>
              </a:rPr>
              <a:t> pour </a:t>
            </a:r>
            <a:r>
              <a:rPr lang="en-GB" sz="5000" spc="-300" dirty="0">
                <a:solidFill>
                  <a:srgbClr val="EAD94C"/>
                </a:solidFill>
                <a:latin typeface="Montserrat Black"/>
                <a:ea typeface="Open Sans bold"/>
                <a:cs typeface="Open Sans bold"/>
              </a:rPr>
              <a:t>un site </a:t>
            </a:r>
            <a:r>
              <a:rPr lang="en-GB" sz="5000" spc="-300" dirty="0" err="1">
                <a:solidFill>
                  <a:srgbClr val="EAD94C"/>
                </a:solidFill>
                <a:latin typeface="Montserrat Black"/>
                <a:ea typeface="Open Sans bold"/>
                <a:cs typeface="Open Sans bold"/>
              </a:rPr>
              <a:t>statique</a:t>
            </a:r>
            <a:endParaRPr lang="en-GB" sz="5000" spc="-300" dirty="0">
              <a:solidFill>
                <a:srgbClr val="EAD94C"/>
              </a:solidFill>
              <a:latin typeface="Montserrat Black"/>
              <a:ea typeface="Open Sans bold"/>
              <a:cs typeface="Open Sans bold"/>
            </a:endParaRPr>
          </a:p>
        </p:txBody>
      </p:sp>
      <p:pic>
        <p:nvPicPr>
          <p:cNvPr id="34" name="Graphique 33" descr="Ordinateur portable contour">
            <a:extLst>
              <a:ext uri="{FF2B5EF4-FFF2-40B4-BE49-F238E27FC236}">
                <a16:creationId xmlns:a16="http://schemas.microsoft.com/office/drawing/2014/main" id="{9F2D28AF-1438-45DB-8E81-4A5F1D0595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97633" y="4771499"/>
            <a:ext cx="1800228" cy="1800228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98BE74F8-5CE6-42B3-99B0-EAD8939960BC}"/>
              </a:ext>
            </a:extLst>
          </p:cNvPr>
          <p:cNvSpPr/>
          <p:nvPr/>
        </p:nvSpPr>
        <p:spPr>
          <a:xfrm>
            <a:off x="2637823" y="6301904"/>
            <a:ext cx="1386383" cy="338554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fr-FR" sz="1600" b="1" dirty="0">
                <a:solidFill>
                  <a:srgbClr val="787CB5"/>
                </a:solidFill>
                <a:latin typeface="Montserrat" panose="00000500000000000000" pitchFamily="2" charset="0"/>
              </a:rPr>
              <a:t>Client Web</a:t>
            </a:r>
          </a:p>
        </p:txBody>
      </p:sp>
      <p:pic>
        <p:nvPicPr>
          <p:cNvPr id="36" name="Image 35">
            <a:extLst>
              <a:ext uri="{FF2B5EF4-FFF2-40B4-BE49-F238E27FC236}">
                <a16:creationId xmlns:a16="http://schemas.microsoft.com/office/drawing/2014/main" id="{5F0205C1-86EA-45AA-919D-D69C4A22CEB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9837" y="2678784"/>
            <a:ext cx="812698" cy="812698"/>
          </a:xfrm>
          <a:prstGeom prst="rect">
            <a:avLst/>
          </a:prstGeom>
        </p:spPr>
      </p:pic>
      <p:pic>
        <p:nvPicPr>
          <p:cNvPr id="37" name="Image 36">
            <a:extLst>
              <a:ext uri="{FF2B5EF4-FFF2-40B4-BE49-F238E27FC236}">
                <a16:creationId xmlns:a16="http://schemas.microsoft.com/office/drawing/2014/main" id="{B52CDB60-6FF7-403C-A15D-17CE1E544BE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15245">
            <a:off x="6781374" y="2807506"/>
            <a:ext cx="812698" cy="812698"/>
          </a:xfrm>
          <a:prstGeom prst="rect">
            <a:avLst/>
          </a:prstGeom>
        </p:spPr>
      </p:pic>
      <p:pic>
        <p:nvPicPr>
          <p:cNvPr id="38" name="Image 37">
            <a:extLst>
              <a:ext uri="{FF2B5EF4-FFF2-40B4-BE49-F238E27FC236}">
                <a16:creationId xmlns:a16="http://schemas.microsoft.com/office/drawing/2014/main" id="{E17BDB26-A44C-4D96-BF57-26BC914F6CE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26248">
            <a:off x="7775460" y="2824526"/>
            <a:ext cx="812698" cy="812698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30C31EEE-B698-48E9-95D8-C65D08E76E48}"/>
              </a:ext>
            </a:extLst>
          </p:cNvPr>
          <p:cNvSpPr/>
          <p:nvPr/>
        </p:nvSpPr>
        <p:spPr>
          <a:xfrm rot="1526248">
            <a:off x="8061885" y="2976504"/>
            <a:ext cx="404735" cy="112427"/>
          </a:xfrm>
          <a:prstGeom prst="rect">
            <a:avLst/>
          </a:prstGeom>
          <a:solidFill>
            <a:srgbClr val="B0B2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C60632A6-E12A-44F6-84CE-70B9FE7DBB21}"/>
              </a:ext>
            </a:extLst>
          </p:cNvPr>
          <p:cNvSpPr txBox="1"/>
          <p:nvPr/>
        </p:nvSpPr>
        <p:spPr>
          <a:xfrm rot="1526248">
            <a:off x="8028663" y="2917311"/>
            <a:ext cx="54226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.JS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99BDDA4-404A-49D6-AE17-78B6722C7D1E}"/>
              </a:ext>
            </a:extLst>
          </p:cNvPr>
          <p:cNvSpPr/>
          <p:nvPr/>
        </p:nvSpPr>
        <p:spPr>
          <a:xfrm>
            <a:off x="7132675" y="3314134"/>
            <a:ext cx="1066234" cy="345520"/>
          </a:xfrm>
          <a:prstGeom prst="rect">
            <a:avLst/>
          </a:prstGeom>
          <a:solidFill>
            <a:srgbClr val="B0B2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D01A94D9-9616-49A5-B759-B38B8F1CC881}"/>
              </a:ext>
            </a:extLst>
          </p:cNvPr>
          <p:cNvSpPr/>
          <p:nvPr/>
        </p:nvSpPr>
        <p:spPr>
          <a:xfrm>
            <a:off x="8120462" y="3803791"/>
            <a:ext cx="1269678" cy="58477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fr-FR" sz="1600" b="1" dirty="0">
                <a:solidFill>
                  <a:srgbClr val="787CB5"/>
                </a:solidFill>
                <a:latin typeface="Montserrat" panose="00000500000000000000" pitchFamily="2" charset="0"/>
              </a:rPr>
              <a:t>Serveur Web</a:t>
            </a:r>
          </a:p>
        </p:txBody>
      </p:sp>
      <p:pic>
        <p:nvPicPr>
          <p:cNvPr id="52" name="Image 51">
            <a:extLst>
              <a:ext uri="{FF2B5EF4-FFF2-40B4-BE49-F238E27FC236}">
                <a16:creationId xmlns:a16="http://schemas.microsoft.com/office/drawing/2014/main" id="{8AA3CEE7-5546-4383-93E2-81B36873FD8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9741" y="5569727"/>
            <a:ext cx="812698" cy="812698"/>
          </a:xfrm>
          <a:prstGeom prst="rect">
            <a:avLst/>
          </a:prstGeom>
        </p:spPr>
      </p:pic>
      <p:cxnSp>
        <p:nvCxnSpPr>
          <p:cNvPr id="56" name="Connecteur : en arc 55">
            <a:extLst>
              <a:ext uri="{FF2B5EF4-FFF2-40B4-BE49-F238E27FC236}">
                <a16:creationId xmlns:a16="http://schemas.microsoft.com/office/drawing/2014/main" id="{9C74F171-5EE6-4265-943F-EFD0BDD302DD}"/>
              </a:ext>
            </a:extLst>
          </p:cNvPr>
          <p:cNvCxnSpPr>
            <a:cxnSpLocks/>
          </p:cNvCxnSpPr>
          <p:nvPr/>
        </p:nvCxnSpPr>
        <p:spPr>
          <a:xfrm rot="5400000">
            <a:off x="5362574" y="3563360"/>
            <a:ext cx="875738" cy="3386470"/>
          </a:xfrm>
          <a:prstGeom prst="curvedConnector2">
            <a:avLst/>
          </a:prstGeom>
          <a:ln w="76200">
            <a:solidFill>
              <a:srgbClr val="EAD94C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7" name="Connecteur : en arc 76">
            <a:extLst>
              <a:ext uri="{FF2B5EF4-FFF2-40B4-BE49-F238E27FC236}">
                <a16:creationId xmlns:a16="http://schemas.microsoft.com/office/drawing/2014/main" id="{5303BB4E-9E88-4B7E-925E-CE9078F579A2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451588" y="2618050"/>
            <a:ext cx="1398354" cy="3416150"/>
          </a:xfrm>
          <a:prstGeom prst="curvedConnector2">
            <a:avLst/>
          </a:prstGeom>
          <a:ln w="76200">
            <a:solidFill>
              <a:srgbClr val="EAD94C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6" name="Rectangle 85">
            <a:extLst>
              <a:ext uri="{FF2B5EF4-FFF2-40B4-BE49-F238E27FC236}">
                <a16:creationId xmlns:a16="http://schemas.microsoft.com/office/drawing/2014/main" id="{D6BA018F-B73A-4BBE-96F5-6241C7DDF660}"/>
              </a:ext>
            </a:extLst>
          </p:cNvPr>
          <p:cNvSpPr/>
          <p:nvPr/>
        </p:nvSpPr>
        <p:spPr>
          <a:xfrm>
            <a:off x="4064246" y="3648416"/>
            <a:ext cx="970899" cy="27699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fr-FR" sz="1200" dirty="0">
                <a:solidFill>
                  <a:srgbClr val="36382E"/>
                </a:solidFill>
                <a:latin typeface="Montserrat" panose="00000500000000000000" pitchFamily="2" charset="0"/>
              </a:rPr>
              <a:t>1. Requête</a:t>
            </a:r>
          </a:p>
        </p:txBody>
      </p:sp>
      <p:pic>
        <p:nvPicPr>
          <p:cNvPr id="88" name="Graphique 87" descr="Serveur contour">
            <a:extLst>
              <a:ext uri="{FF2B5EF4-FFF2-40B4-BE49-F238E27FC236}">
                <a16:creationId xmlns:a16="http://schemas.microsoft.com/office/drawing/2014/main" id="{8F0649F1-0630-47BE-9871-46E2481940B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835628" y="3083395"/>
            <a:ext cx="1642673" cy="1642673"/>
          </a:xfrm>
          <a:prstGeom prst="rect">
            <a:avLst/>
          </a:prstGeom>
        </p:spPr>
      </p:pic>
      <p:sp>
        <p:nvSpPr>
          <p:cNvPr id="91" name="Rectangle 90">
            <a:extLst>
              <a:ext uri="{FF2B5EF4-FFF2-40B4-BE49-F238E27FC236}">
                <a16:creationId xmlns:a16="http://schemas.microsoft.com/office/drawing/2014/main" id="{181BBEA2-E615-4CE0-B485-2D3399CB5548}"/>
              </a:ext>
            </a:extLst>
          </p:cNvPr>
          <p:cNvSpPr/>
          <p:nvPr/>
        </p:nvSpPr>
        <p:spPr>
          <a:xfrm>
            <a:off x="5816552" y="5072291"/>
            <a:ext cx="1019076" cy="27699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fr-FR" sz="1200" dirty="0">
                <a:solidFill>
                  <a:srgbClr val="36382E"/>
                </a:solidFill>
                <a:latin typeface="Montserrat" panose="00000500000000000000" pitchFamily="2" charset="0"/>
              </a:rPr>
              <a:t>5. Réponse</a:t>
            </a:r>
          </a:p>
        </p:txBody>
      </p:sp>
    </p:spTree>
    <p:extLst>
      <p:ext uri="{BB962C8B-B14F-4D97-AF65-F5344CB8AC3E}">
        <p14:creationId xmlns:p14="http://schemas.microsoft.com/office/powerpoint/2010/main" val="81613526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6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40" grpId="0" animBg="1"/>
      <p:bldP spid="41" grpId="0"/>
      <p:bldP spid="42" grpId="0" animBg="1"/>
      <p:bldP spid="44" grpId="0"/>
      <p:bldP spid="86" grpId="0"/>
      <p:bldP spid="9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1227313B-D161-4E98-9458-096845B47DC2}"/>
              </a:ext>
            </a:extLst>
          </p:cNvPr>
          <p:cNvSpPr/>
          <p:nvPr/>
        </p:nvSpPr>
        <p:spPr>
          <a:xfrm>
            <a:off x="0" y="2011793"/>
            <a:ext cx="12192000" cy="4891177"/>
          </a:xfrm>
          <a:prstGeom prst="rect">
            <a:avLst/>
          </a:prstGeom>
          <a:solidFill>
            <a:srgbClr val="B0B3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de-DE" dirty="0"/>
          </a:p>
        </p:txBody>
      </p:sp>
      <p:sp>
        <p:nvSpPr>
          <p:cNvPr id="31" name="Freeform 19">
            <a:extLst>
              <a:ext uri="{FF2B5EF4-FFF2-40B4-BE49-F238E27FC236}">
                <a16:creationId xmlns:a16="http://schemas.microsoft.com/office/drawing/2014/main" id="{61B40120-C8DC-4E47-864D-CE453504A270}"/>
              </a:ext>
            </a:extLst>
          </p:cNvPr>
          <p:cNvSpPr>
            <a:spLocks/>
          </p:cNvSpPr>
          <p:nvPr/>
        </p:nvSpPr>
        <p:spPr bwMode="auto">
          <a:xfrm>
            <a:off x="11511555" y="306778"/>
            <a:ext cx="488750" cy="486853"/>
          </a:xfrm>
          <a:custGeom>
            <a:avLst/>
            <a:gdLst>
              <a:gd name="T0" fmla="*/ 162 w 324"/>
              <a:gd name="T1" fmla="*/ 0 h 323"/>
              <a:gd name="T2" fmla="*/ 48 w 324"/>
              <a:gd name="T3" fmla="*/ 47 h 323"/>
              <a:gd name="T4" fmla="*/ 0 w 324"/>
              <a:gd name="T5" fmla="*/ 162 h 323"/>
              <a:gd name="T6" fmla="*/ 162 w 324"/>
              <a:gd name="T7" fmla="*/ 323 h 323"/>
              <a:gd name="T8" fmla="*/ 324 w 324"/>
              <a:gd name="T9" fmla="*/ 162 h 323"/>
              <a:gd name="T10" fmla="*/ 276 w 324"/>
              <a:gd name="T11" fmla="*/ 47 h 323"/>
              <a:gd name="T12" fmla="*/ 162 w 324"/>
              <a:gd name="T13" fmla="*/ 0 h 3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24" h="323">
                <a:moveTo>
                  <a:pt x="162" y="0"/>
                </a:moveTo>
                <a:cubicBezTo>
                  <a:pt x="119" y="0"/>
                  <a:pt x="78" y="17"/>
                  <a:pt x="48" y="47"/>
                </a:cubicBezTo>
                <a:cubicBezTo>
                  <a:pt x="17" y="78"/>
                  <a:pt x="0" y="118"/>
                  <a:pt x="0" y="162"/>
                </a:cubicBezTo>
                <a:cubicBezTo>
                  <a:pt x="0" y="251"/>
                  <a:pt x="73" y="323"/>
                  <a:pt x="162" y="323"/>
                </a:cubicBezTo>
                <a:cubicBezTo>
                  <a:pt x="251" y="323"/>
                  <a:pt x="324" y="251"/>
                  <a:pt x="324" y="162"/>
                </a:cubicBezTo>
                <a:cubicBezTo>
                  <a:pt x="324" y="118"/>
                  <a:pt x="307" y="78"/>
                  <a:pt x="276" y="47"/>
                </a:cubicBezTo>
                <a:cubicBezTo>
                  <a:pt x="246" y="17"/>
                  <a:pt x="205" y="0"/>
                  <a:pt x="162" y="0"/>
                </a:cubicBezTo>
                <a:close/>
              </a:path>
            </a:pathLst>
          </a:custGeom>
          <a:solidFill>
            <a:srgbClr val="787CB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32" name="Slide Number Placeholder 6">
            <a:extLst>
              <a:ext uri="{FF2B5EF4-FFF2-40B4-BE49-F238E27FC236}">
                <a16:creationId xmlns:a16="http://schemas.microsoft.com/office/drawing/2014/main" id="{6E633902-A09B-4200-B329-F1747705AD99}"/>
              </a:ext>
            </a:extLst>
          </p:cNvPr>
          <p:cNvSpPr txBox="1">
            <a:spLocks/>
          </p:cNvSpPr>
          <p:nvPr/>
        </p:nvSpPr>
        <p:spPr>
          <a:xfrm>
            <a:off x="11425086" y="415806"/>
            <a:ext cx="651079" cy="2706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500" kern="1200">
                <a:solidFill>
                  <a:schemeClr val="bg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2ECA992-A3F4-43F5-9894-C8C908A8F4D0}" type="slidenum">
              <a:rPr lang="en-US" smtClean="0">
                <a:solidFill>
                  <a:schemeClr val="tx1"/>
                </a:solidFill>
              </a:rPr>
              <a:pPr/>
              <a:t>11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4" name="Image 23">
            <a:extLst>
              <a:ext uri="{FF2B5EF4-FFF2-40B4-BE49-F238E27FC236}">
                <a16:creationId xmlns:a16="http://schemas.microsoft.com/office/drawing/2014/main" id="{802139AC-BB8E-412E-8247-8588AD3B1B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543" y="213671"/>
            <a:ext cx="534412" cy="288499"/>
          </a:xfrm>
          <a:prstGeom prst="rect">
            <a:avLst/>
          </a:prstGeom>
        </p:spPr>
      </p:pic>
      <p:cxnSp>
        <p:nvCxnSpPr>
          <p:cNvPr id="17" name="Straight Connector 9">
            <a:extLst>
              <a:ext uri="{FF2B5EF4-FFF2-40B4-BE49-F238E27FC236}">
                <a16:creationId xmlns:a16="http://schemas.microsoft.com/office/drawing/2014/main" id="{D3DB4CAA-44F7-4271-95FF-CEB6BBF19F8E}"/>
              </a:ext>
            </a:extLst>
          </p:cNvPr>
          <p:cNvCxnSpPr>
            <a:cxnSpLocks/>
          </p:cNvCxnSpPr>
          <p:nvPr/>
        </p:nvCxnSpPr>
        <p:spPr>
          <a:xfrm>
            <a:off x="5190344" y="2011793"/>
            <a:ext cx="1811311" cy="0"/>
          </a:xfrm>
          <a:prstGeom prst="line">
            <a:avLst/>
          </a:prstGeom>
          <a:ln w="152400" cap="flat">
            <a:solidFill>
              <a:srgbClr val="787CB5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itle 3">
            <a:extLst>
              <a:ext uri="{FF2B5EF4-FFF2-40B4-BE49-F238E27FC236}">
                <a16:creationId xmlns:a16="http://schemas.microsoft.com/office/drawing/2014/main" id="{11DFD9ED-B0AE-4BF7-BBBC-9D40E1A71DC9}"/>
              </a:ext>
            </a:extLst>
          </p:cNvPr>
          <p:cNvSpPr txBox="1">
            <a:spLocks/>
          </p:cNvSpPr>
          <p:nvPr/>
        </p:nvSpPr>
        <p:spPr>
          <a:xfrm>
            <a:off x="1149591" y="213671"/>
            <a:ext cx="9901859" cy="1634530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txBody>
          <a:bodyPr lIns="91440" tIns="45720" rIns="91440" bIns="45720" anchor="t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kern="12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>
              <a:lnSpc>
                <a:spcPts val="5200"/>
              </a:lnSpc>
            </a:pPr>
            <a:r>
              <a:rPr lang="en-GB" sz="5000" spc="-300" dirty="0" err="1">
                <a:solidFill>
                  <a:srgbClr val="B0B3D6"/>
                </a:solidFill>
                <a:latin typeface="Montserrat Black"/>
                <a:ea typeface="Open Sans bold"/>
                <a:cs typeface="Open Sans bold"/>
              </a:rPr>
              <a:t>Principes</a:t>
            </a:r>
            <a:r>
              <a:rPr lang="en-GB" sz="5000" spc="-300" dirty="0">
                <a:solidFill>
                  <a:srgbClr val="B0B3D6"/>
                </a:solidFill>
                <a:latin typeface="Montserrat Black"/>
                <a:ea typeface="Open Sans bold"/>
                <a:cs typeface="Open Sans bold"/>
              </a:rPr>
              <a:t> client / </a:t>
            </a:r>
            <a:r>
              <a:rPr lang="en-GB" sz="5000" spc="-300" dirty="0" err="1">
                <a:solidFill>
                  <a:srgbClr val="B0B3D6"/>
                </a:solidFill>
                <a:latin typeface="Montserrat Black"/>
                <a:ea typeface="Open Sans bold"/>
                <a:cs typeface="Open Sans bold"/>
              </a:rPr>
              <a:t>serveur</a:t>
            </a:r>
            <a:r>
              <a:rPr lang="en-GB" sz="5000" spc="-300" dirty="0">
                <a:solidFill>
                  <a:srgbClr val="B0B3D6"/>
                </a:solidFill>
                <a:latin typeface="Montserrat Black"/>
                <a:ea typeface="Open Sans bold"/>
                <a:cs typeface="Open Sans bold"/>
              </a:rPr>
              <a:t> pour </a:t>
            </a:r>
            <a:r>
              <a:rPr lang="en-GB" sz="5000" spc="-300" dirty="0">
                <a:solidFill>
                  <a:srgbClr val="EAD94C"/>
                </a:solidFill>
                <a:latin typeface="Montserrat Black"/>
                <a:ea typeface="Open Sans bold"/>
                <a:cs typeface="Open Sans bold"/>
              </a:rPr>
              <a:t>un site </a:t>
            </a:r>
            <a:r>
              <a:rPr lang="en-GB" sz="5000" spc="-300" dirty="0" err="1">
                <a:solidFill>
                  <a:srgbClr val="EAD94C"/>
                </a:solidFill>
                <a:latin typeface="Montserrat Black"/>
                <a:ea typeface="Open Sans bold"/>
                <a:cs typeface="Open Sans bold"/>
              </a:rPr>
              <a:t>dynamique</a:t>
            </a:r>
            <a:endParaRPr lang="en-GB" sz="5000" spc="-300" dirty="0">
              <a:solidFill>
                <a:srgbClr val="EAD94C"/>
              </a:solidFill>
              <a:latin typeface="Montserrat Black"/>
              <a:ea typeface="Open Sans bold"/>
              <a:cs typeface="Open Sans bold"/>
            </a:endParaRPr>
          </a:p>
        </p:txBody>
      </p:sp>
      <p:pic>
        <p:nvPicPr>
          <p:cNvPr id="47" name="Graphique 46" descr="Processeur contour">
            <a:extLst>
              <a:ext uri="{FF2B5EF4-FFF2-40B4-BE49-F238E27FC236}">
                <a16:creationId xmlns:a16="http://schemas.microsoft.com/office/drawing/2014/main" id="{C36E7B38-90DD-4233-8D62-0CF7B2A107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80601" y="2405560"/>
            <a:ext cx="1932970" cy="1932970"/>
          </a:xfrm>
          <a:prstGeom prst="rect">
            <a:avLst/>
          </a:prstGeom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8E7F4647-3D62-4E17-8FA0-8159293DBD44}"/>
              </a:ext>
            </a:extLst>
          </p:cNvPr>
          <p:cNvSpPr/>
          <p:nvPr/>
        </p:nvSpPr>
        <p:spPr>
          <a:xfrm>
            <a:off x="9997220" y="2305224"/>
            <a:ext cx="1357829" cy="52322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fr-FR" sz="1400" b="1" dirty="0">
                <a:solidFill>
                  <a:srgbClr val="787CB5"/>
                </a:solidFill>
                <a:latin typeface="Montserrat" panose="00000500000000000000" pitchFamily="2" charset="0"/>
              </a:rPr>
              <a:t>Interpréteur PHP</a:t>
            </a:r>
          </a:p>
        </p:txBody>
      </p:sp>
      <p:pic>
        <p:nvPicPr>
          <p:cNvPr id="49" name="Graphique 48" descr="Base de données contour">
            <a:extLst>
              <a:ext uri="{FF2B5EF4-FFF2-40B4-BE49-F238E27FC236}">
                <a16:creationId xmlns:a16="http://schemas.microsoft.com/office/drawing/2014/main" id="{ACC18027-AE1B-4B24-B030-303AD60AD5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087885" y="4776063"/>
            <a:ext cx="1422956" cy="1380856"/>
          </a:xfrm>
          <a:prstGeom prst="rect">
            <a:avLst/>
          </a:prstGeom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A1FC06E7-1A58-4113-B321-6C9C8D521116}"/>
              </a:ext>
            </a:extLst>
          </p:cNvPr>
          <p:cNvSpPr/>
          <p:nvPr/>
        </p:nvSpPr>
        <p:spPr>
          <a:xfrm>
            <a:off x="10189089" y="6056124"/>
            <a:ext cx="1306226" cy="58477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fr-FR" sz="1600" b="1" dirty="0">
                <a:solidFill>
                  <a:srgbClr val="787CB5"/>
                </a:solidFill>
                <a:latin typeface="Montserrat" panose="00000500000000000000" pitchFamily="2" charset="0"/>
              </a:rPr>
              <a:t>Serveur BDD</a:t>
            </a:r>
          </a:p>
        </p:txBody>
      </p:sp>
      <p:pic>
        <p:nvPicPr>
          <p:cNvPr id="51" name="Image 50">
            <a:extLst>
              <a:ext uri="{FF2B5EF4-FFF2-40B4-BE49-F238E27FC236}">
                <a16:creationId xmlns:a16="http://schemas.microsoft.com/office/drawing/2014/main" id="{C7694904-D3D8-45F8-BC06-76CCB5EC852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0217" y="5200402"/>
            <a:ext cx="812698" cy="812698"/>
          </a:xfrm>
          <a:prstGeom prst="rect">
            <a:avLst/>
          </a:prstGeom>
        </p:spPr>
      </p:pic>
      <p:cxnSp>
        <p:nvCxnSpPr>
          <p:cNvPr id="74" name="Connecteur : en arc 73">
            <a:extLst>
              <a:ext uri="{FF2B5EF4-FFF2-40B4-BE49-F238E27FC236}">
                <a16:creationId xmlns:a16="http://schemas.microsoft.com/office/drawing/2014/main" id="{D43D0559-5B7B-47BE-871D-03252B512802}"/>
              </a:ext>
            </a:extLst>
          </p:cNvPr>
          <p:cNvCxnSpPr/>
          <p:nvPr/>
        </p:nvCxnSpPr>
        <p:spPr>
          <a:xfrm>
            <a:off x="10577366" y="3419721"/>
            <a:ext cx="900572" cy="2037491"/>
          </a:xfrm>
          <a:prstGeom prst="curvedConnector3">
            <a:avLst>
              <a:gd name="adj1" fmla="val 125384"/>
            </a:avLst>
          </a:prstGeom>
          <a:ln w="76200">
            <a:solidFill>
              <a:srgbClr val="EAD94C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5" name="Connecteur : en arc 74">
            <a:extLst>
              <a:ext uri="{FF2B5EF4-FFF2-40B4-BE49-F238E27FC236}">
                <a16:creationId xmlns:a16="http://schemas.microsoft.com/office/drawing/2014/main" id="{5593041B-FBBB-4196-B269-82846BC820C5}"/>
              </a:ext>
            </a:extLst>
          </p:cNvPr>
          <p:cNvCxnSpPr/>
          <p:nvPr/>
        </p:nvCxnSpPr>
        <p:spPr>
          <a:xfrm rot="10800000">
            <a:off x="9917501" y="4282873"/>
            <a:ext cx="340768" cy="1174339"/>
          </a:xfrm>
          <a:prstGeom prst="curvedConnector2">
            <a:avLst/>
          </a:prstGeom>
          <a:ln w="76200">
            <a:solidFill>
              <a:srgbClr val="EAD94C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6" name="Connecteur : en arc 75">
            <a:extLst>
              <a:ext uri="{FF2B5EF4-FFF2-40B4-BE49-F238E27FC236}">
                <a16:creationId xmlns:a16="http://schemas.microsoft.com/office/drawing/2014/main" id="{8E6231D2-498E-4263-A4C8-6CBAE0938AB0}"/>
              </a:ext>
            </a:extLst>
          </p:cNvPr>
          <p:cNvCxnSpPr>
            <a:cxnSpLocks/>
          </p:cNvCxnSpPr>
          <p:nvPr/>
        </p:nvCxnSpPr>
        <p:spPr>
          <a:xfrm rot="5400000">
            <a:off x="7338964" y="2473497"/>
            <a:ext cx="569045" cy="4243854"/>
          </a:xfrm>
          <a:prstGeom prst="curvedConnector3">
            <a:avLst>
              <a:gd name="adj1" fmla="val 140173"/>
            </a:avLst>
          </a:prstGeom>
          <a:ln w="76200">
            <a:solidFill>
              <a:srgbClr val="EAD94C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8" name="Connecteur : en arc 77">
            <a:extLst>
              <a:ext uri="{FF2B5EF4-FFF2-40B4-BE49-F238E27FC236}">
                <a16:creationId xmlns:a16="http://schemas.microsoft.com/office/drawing/2014/main" id="{1078CF06-41EE-40F5-A31E-D9B85C0BA743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744062" y="909013"/>
            <a:ext cx="429467" cy="3580158"/>
          </a:xfrm>
          <a:prstGeom prst="curvedConnector3">
            <a:avLst>
              <a:gd name="adj1" fmla="val 153229"/>
            </a:avLst>
          </a:prstGeom>
          <a:ln w="76200">
            <a:solidFill>
              <a:srgbClr val="EAD94C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7" name="Rectangle 86">
            <a:extLst>
              <a:ext uri="{FF2B5EF4-FFF2-40B4-BE49-F238E27FC236}">
                <a16:creationId xmlns:a16="http://schemas.microsoft.com/office/drawing/2014/main" id="{01330C26-B5F2-4800-965A-E9989A11B0C6}"/>
              </a:ext>
            </a:extLst>
          </p:cNvPr>
          <p:cNvSpPr/>
          <p:nvPr/>
        </p:nvSpPr>
        <p:spPr>
          <a:xfrm>
            <a:off x="7236775" y="2371212"/>
            <a:ext cx="970899" cy="46166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fr-FR" sz="1200" dirty="0">
                <a:solidFill>
                  <a:srgbClr val="36382E"/>
                </a:solidFill>
                <a:latin typeface="Montserrat" panose="00000500000000000000" pitchFamily="2" charset="0"/>
              </a:rPr>
              <a:t>2. Fichier PHP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9ECD3794-7BBB-46EC-843F-71115CDE04AF}"/>
              </a:ext>
            </a:extLst>
          </p:cNvPr>
          <p:cNvSpPr/>
          <p:nvPr/>
        </p:nvSpPr>
        <p:spPr>
          <a:xfrm>
            <a:off x="10127681" y="4438466"/>
            <a:ext cx="1513748" cy="27699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fr-FR" sz="1200" dirty="0">
                <a:solidFill>
                  <a:srgbClr val="36382E"/>
                </a:solidFill>
                <a:latin typeface="Montserrat" panose="00000500000000000000" pitchFamily="2" charset="0"/>
              </a:rPr>
              <a:t>3. Requêtes SQL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EAE28BF9-AA1F-49A5-9F49-38C7AF34EAFB}"/>
              </a:ext>
            </a:extLst>
          </p:cNvPr>
          <p:cNvSpPr/>
          <p:nvPr/>
        </p:nvSpPr>
        <p:spPr>
          <a:xfrm>
            <a:off x="7041313" y="4617710"/>
            <a:ext cx="1361821" cy="46166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fr-FR" sz="1200" dirty="0">
                <a:solidFill>
                  <a:srgbClr val="36382E"/>
                </a:solidFill>
                <a:latin typeface="Montserrat" panose="00000500000000000000" pitchFamily="2" charset="0"/>
              </a:rPr>
              <a:t>4. Génération fichier HMTL</a:t>
            </a: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A7AA9F79-424F-4A79-8FA8-408EE6726D9E}"/>
              </a:ext>
            </a:extLst>
          </p:cNvPr>
          <p:cNvSpPr txBox="1"/>
          <p:nvPr/>
        </p:nvSpPr>
        <p:spPr>
          <a:xfrm rot="21317478">
            <a:off x="288542" y="2244437"/>
            <a:ext cx="3658312" cy="923330"/>
          </a:xfrm>
          <a:prstGeom prst="rect">
            <a:avLst/>
          </a:prstGeom>
          <a:solidFill>
            <a:srgbClr val="EAD94C"/>
          </a:solidFill>
        </p:spPr>
        <p:txBody>
          <a:bodyPr wrap="square" rtlCol="0">
            <a:spAutoFit/>
          </a:bodyPr>
          <a:lstStyle/>
          <a:p>
            <a:r>
              <a:rPr lang="fr-FR" sz="1800" dirty="0">
                <a:solidFill>
                  <a:schemeClr val="bg1"/>
                </a:solidFill>
                <a:latin typeface="Montserrat" panose="00000500000000000000" pitchFamily="2" charset="0"/>
              </a:rPr>
              <a:t>Le navigateur c’est le client, </a:t>
            </a:r>
          </a:p>
          <a:p>
            <a:r>
              <a:rPr lang="fr-FR" sz="1800" dirty="0">
                <a:solidFill>
                  <a:schemeClr val="bg1"/>
                </a:solidFill>
                <a:latin typeface="Montserrat" panose="00000500000000000000" pitchFamily="2" charset="0"/>
              </a:rPr>
              <a:t>le </a:t>
            </a:r>
            <a:r>
              <a:rPr lang="fr-FR" sz="1800">
                <a:solidFill>
                  <a:schemeClr val="bg1"/>
                </a:solidFill>
                <a:latin typeface="Montserrat" panose="00000500000000000000" pitchFamily="2" charset="0"/>
              </a:rPr>
              <a:t>serveur </a:t>
            </a:r>
            <a:r>
              <a:rPr lang="fr-FR">
                <a:solidFill>
                  <a:schemeClr val="bg1"/>
                </a:solidFill>
                <a:latin typeface="Montserrat" panose="00000500000000000000" pitchFamily="2" charset="0"/>
              </a:rPr>
              <a:t>fait</a:t>
            </a:r>
            <a:r>
              <a:rPr lang="fr-FR" sz="1800">
                <a:solidFill>
                  <a:schemeClr val="bg1"/>
                </a:solidFill>
                <a:latin typeface="Montserrat" panose="00000500000000000000" pitchFamily="2" charset="0"/>
              </a:rPr>
              <a:t> le service</a:t>
            </a:r>
            <a:endParaRPr lang="fr-FR" sz="1800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r>
              <a:rPr lang="fr-FR" dirty="0">
                <a:solidFill>
                  <a:schemeClr val="bg1"/>
                </a:solidFill>
                <a:latin typeface="Montserrat" panose="00000500000000000000" pitchFamily="2" charset="0"/>
              </a:rPr>
              <a:t>et PHP c’est la cuisine !</a:t>
            </a:r>
            <a:endParaRPr lang="fr-FR" sz="1800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sp>
        <p:nvSpPr>
          <p:cNvPr id="43" name="Freeform 151">
            <a:extLst>
              <a:ext uri="{FF2B5EF4-FFF2-40B4-BE49-F238E27FC236}">
                <a16:creationId xmlns:a16="http://schemas.microsoft.com/office/drawing/2014/main" id="{8A167DD4-4335-4722-B633-879D60F6798C}"/>
              </a:ext>
            </a:extLst>
          </p:cNvPr>
          <p:cNvSpPr>
            <a:spLocks noEditPoints="1"/>
          </p:cNvSpPr>
          <p:nvPr/>
        </p:nvSpPr>
        <p:spPr bwMode="auto">
          <a:xfrm rot="239127">
            <a:off x="3596649" y="1734434"/>
            <a:ext cx="491136" cy="526144"/>
          </a:xfrm>
          <a:custGeom>
            <a:avLst/>
            <a:gdLst>
              <a:gd name="T0" fmla="*/ 95 w 154"/>
              <a:gd name="T1" fmla="*/ 144 h 160"/>
              <a:gd name="T2" fmla="*/ 87 w 154"/>
              <a:gd name="T3" fmla="*/ 157 h 160"/>
              <a:gd name="T4" fmla="*/ 70 w 154"/>
              <a:gd name="T5" fmla="*/ 160 h 160"/>
              <a:gd name="T6" fmla="*/ 64 w 154"/>
              <a:gd name="T7" fmla="*/ 152 h 160"/>
              <a:gd name="T8" fmla="*/ 58 w 154"/>
              <a:gd name="T9" fmla="*/ 141 h 160"/>
              <a:gd name="T10" fmla="*/ 90 w 154"/>
              <a:gd name="T11" fmla="*/ 136 h 160"/>
              <a:gd name="T12" fmla="*/ 116 w 154"/>
              <a:gd name="T13" fmla="*/ 77 h 160"/>
              <a:gd name="T14" fmla="*/ 95 w 154"/>
              <a:gd name="T15" fmla="*/ 125 h 160"/>
              <a:gd name="T16" fmla="*/ 64 w 154"/>
              <a:gd name="T17" fmla="*/ 129 h 160"/>
              <a:gd name="T18" fmla="*/ 48 w 154"/>
              <a:gd name="T19" fmla="*/ 104 h 160"/>
              <a:gd name="T20" fmla="*/ 76 w 154"/>
              <a:gd name="T21" fmla="*/ 37 h 160"/>
              <a:gd name="T22" fmla="*/ 81 w 154"/>
              <a:gd name="T23" fmla="*/ 53 h 160"/>
              <a:gd name="T24" fmla="*/ 48 w 154"/>
              <a:gd name="T25" fmla="*/ 77 h 160"/>
              <a:gd name="T26" fmla="*/ 57 w 154"/>
              <a:gd name="T27" fmla="*/ 77 h 160"/>
              <a:gd name="T28" fmla="*/ 81 w 154"/>
              <a:gd name="T29" fmla="*/ 53 h 160"/>
              <a:gd name="T30" fmla="*/ 81 w 154"/>
              <a:gd name="T31" fmla="*/ 20 h 160"/>
              <a:gd name="T32" fmla="*/ 76 w 154"/>
              <a:gd name="T33" fmla="*/ 0 h 160"/>
              <a:gd name="T34" fmla="*/ 73 w 154"/>
              <a:gd name="T35" fmla="*/ 20 h 160"/>
              <a:gd name="T36" fmla="*/ 23 w 154"/>
              <a:gd name="T37" fmla="*/ 77 h 160"/>
              <a:gd name="T38" fmla="*/ 4 w 154"/>
              <a:gd name="T39" fmla="*/ 73 h 160"/>
              <a:gd name="T40" fmla="*/ 4 w 154"/>
              <a:gd name="T41" fmla="*/ 81 h 160"/>
              <a:gd name="T42" fmla="*/ 23 w 154"/>
              <a:gd name="T43" fmla="*/ 77 h 160"/>
              <a:gd name="T44" fmla="*/ 133 w 154"/>
              <a:gd name="T45" fmla="*/ 73 h 160"/>
              <a:gd name="T46" fmla="*/ 133 w 154"/>
              <a:gd name="T47" fmla="*/ 81 h 160"/>
              <a:gd name="T48" fmla="*/ 154 w 154"/>
              <a:gd name="T49" fmla="*/ 77 h 160"/>
              <a:gd name="T50" fmla="*/ 33 w 154"/>
              <a:gd name="T51" fmla="*/ 113 h 160"/>
              <a:gd name="T52" fmla="*/ 22 w 154"/>
              <a:gd name="T53" fmla="*/ 131 h 160"/>
              <a:gd name="T54" fmla="*/ 28 w 154"/>
              <a:gd name="T55" fmla="*/ 131 h 160"/>
              <a:gd name="T56" fmla="*/ 39 w 154"/>
              <a:gd name="T57" fmla="*/ 113 h 160"/>
              <a:gd name="T58" fmla="*/ 117 w 154"/>
              <a:gd name="T59" fmla="*/ 41 h 160"/>
              <a:gd name="T60" fmla="*/ 131 w 154"/>
              <a:gd name="T61" fmla="*/ 29 h 160"/>
              <a:gd name="T62" fmla="*/ 124 w 154"/>
              <a:gd name="T63" fmla="*/ 22 h 160"/>
              <a:gd name="T64" fmla="*/ 113 w 154"/>
              <a:gd name="T65" fmla="*/ 40 h 160"/>
              <a:gd name="T66" fmla="*/ 33 w 154"/>
              <a:gd name="T67" fmla="*/ 40 h 160"/>
              <a:gd name="T68" fmla="*/ 39 w 154"/>
              <a:gd name="T69" fmla="*/ 40 h 160"/>
              <a:gd name="T70" fmla="*/ 28 w 154"/>
              <a:gd name="T71" fmla="*/ 22 h 160"/>
              <a:gd name="T72" fmla="*/ 22 w 154"/>
              <a:gd name="T73" fmla="*/ 29 h 160"/>
              <a:gd name="T74" fmla="*/ 33 w 154"/>
              <a:gd name="T75" fmla="*/ 40 h 160"/>
              <a:gd name="T76" fmla="*/ 113 w 154"/>
              <a:gd name="T77" fmla="*/ 113 h 160"/>
              <a:gd name="T78" fmla="*/ 124 w 154"/>
              <a:gd name="T79" fmla="*/ 131 h 160"/>
              <a:gd name="T80" fmla="*/ 131 w 154"/>
              <a:gd name="T81" fmla="*/ 131 h 160"/>
              <a:gd name="T82" fmla="*/ 119 w 154"/>
              <a:gd name="T83" fmla="*/ 113 h 160"/>
              <a:gd name="T84" fmla="*/ 119 w 154"/>
              <a:gd name="T85" fmla="*/ 113 h 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54" h="160">
                <a:moveTo>
                  <a:pt x="95" y="141"/>
                </a:moveTo>
                <a:cubicBezTo>
                  <a:pt x="95" y="144"/>
                  <a:pt x="95" y="144"/>
                  <a:pt x="95" y="144"/>
                </a:cubicBezTo>
                <a:cubicBezTo>
                  <a:pt x="95" y="148"/>
                  <a:pt x="92" y="152"/>
                  <a:pt x="89" y="152"/>
                </a:cubicBezTo>
                <a:cubicBezTo>
                  <a:pt x="87" y="157"/>
                  <a:pt x="87" y="157"/>
                  <a:pt x="87" y="157"/>
                </a:cubicBezTo>
                <a:cubicBezTo>
                  <a:pt x="86" y="159"/>
                  <a:pt x="85" y="160"/>
                  <a:pt x="82" y="160"/>
                </a:cubicBezTo>
                <a:cubicBezTo>
                  <a:pt x="70" y="160"/>
                  <a:pt x="70" y="160"/>
                  <a:pt x="70" y="160"/>
                </a:cubicBezTo>
                <a:cubicBezTo>
                  <a:pt x="69" y="160"/>
                  <a:pt x="66" y="159"/>
                  <a:pt x="65" y="157"/>
                </a:cubicBezTo>
                <a:cubicBezTo>
                  <a:pt x="64" y="152"/>
                  <a:pt x="64" y="152"/>
                  <a:pt x="64" y="152"/>
                </a:cubicBezTo>
                <a:cubicBezTo>
                  <a:pt x="60" y="152"/>
                  <a:pt x="58" y="148"/>
                  <a:pt x="58" y="144"/>
                </a:cubicBezTo>
                <a:cubicBezTo>
                  <a:pt x="58" y="141"/>
                  <a:pt x="58" y="141"/>
                  <a:pt x="58" y="141"/>
                </a:cubicBezTo>
                <a:cubicBezTo>
                  <a:pt x="58" y="138"/>
                  <a:pt x="60" y="136"/>
                  <a:pt x="63" y="136"/>
                </a:cubicBezTo>
                <a:cubicBezTo>
                  <a:pt x="90" y="136"/>
                  <a:pt x="90" y="136"/>
                  <a:pt x="90" y="136"/>
                </a:cubicBezTo>
                <a:cubicBezTo>
                  <a:pt x="92" y="136"/>
                  <a:pt x="95" y="138"/>
                  <a:pt x="95" y="141"/>
                </a:cubicBezTo>
                <a:close/>
                <a:moveTo>
                  <a:pt x="116" y="77"/>
                </a:moveTo>
                <a:cubicBezTo>
                  <a:pt x="116" y="88"/>
                  <a:pt x="112" y="97"/>
                  <a:pt x="105" y="105"/>
                </a:cubicBezTo>
                <a:cubicBezTo>
                  <a:pt x="100" y="110"/>
                  <a:pt x="96" y="117"/>
                  <a:pt x="95" y="125"/>
                </a:cubicBezTo>
                <a:cubicBezTo>
                  <a:pt x="95" y="127"/>
                  <a:pt x="92" y="129"/>
                  <a:pt x="89" y="129"/>
                </a:cubicBezTo>
                <a:cubicBezTo>
                  <a:pt x="64" y="129"/>
                  <a:pt x="64" y="129"/>
                  <a:pt x="64" y="129"/>
                </a:cubicBezTo>
                <a:cubicBezTo>
                  <a:pt x="62" y="129"/>
                  <a:pt x="58" y="127"/>
                  <a:pt x="58" y="125"/>
                </a:cubicBezTo>
                <a:cubicBezTo>
                  <a:pt x="57" y="117"/>
                  <a:pt x="53" y="110"/>
                  <a:pt x="48" y="104"/>
                </a:cubicBezTo>
                <a:cubicBezTo>
                  <a:pt x="42" y="97"/>
                  <a:pt x="37" y="88"/>
                  <a:pt x="37" y="78"/>
                </a:cubicBezTo>
                <a:cubicBezTo>
                  <a:pt x="37" y="56"/>
                  <a:pt x="54" y="37"/>
                  <a:pt x="76" y="37"/>
                </a:cubicBezTo>
                <a:cubicBezTo>
                  <a:pt x="99" y="37"/>
                  <a:pt x="116" y="54"/>
                  <a:pt x="116" y="77"/>
                </a:cubicBezTo>
                <a:close/>
                <a:moveTo>
                  <a:pt x="81" y="53"/>
                </a:moveTo>
                <a:cubicBezTo>
                  <a:pt x="81" y="51"/>
                  <a:pt x="79" y="48"/>
                  <a:pt x="76" y="48"/>
                </a:cubicBezTo>
                <a:cubicBezTo>
                  <a:pt x="60" y="48"/>
                  <a:pt x="48" y="61"/>
                  <a:pt x="48" y="77"/>
                </a:cubicBezTo>
                <a:cubicBezTo>
                  <a:pt x="48" y="79"/>
                  <a:pt x="50" y="81"/>
                  <a:pt x="53" y="81"/>
                </a:cubicBezTo>
                <a:cubicBezTo>
                  <a:pt x="55" y="81"/>
                  <a:pt x="57" y="79"/>
                  <a:pt x="57" y="77"/>
                </a:cubicBezTo>
                <a:cubicBezTo>
                  <a:pt x="57" y="65"/>
                  <a:pt x="65" y="57"/>
                  <a:pt x="76" y="57"/>
                </a:cubicBezTo>
                <a:cubicBezTo>
                  <a:pt x="79" y="57"/>
                  <a:pt x="81" y="56"/>
                  <a:pt x="81" y="53"/>
                </a:cubicBezTo>
                <a:close/>
                <a:moveTo>
                  <a:pt x="76" y="24"/>
                </a:moveTo>
                <a:cubicBezTo>
                  <a:pt x="79" y="24"/>
                  <a:pt x="81" y="22"/>
                  <a:pt x="81" y="20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1"/>
                  <a:pt x="79" y="0"/>
                  <a:pt x="76" y="0"/>
                </a:cubicBezTo>
                <a:cubicBezTo>
                  <a:pt x="74" y="0"/>
                  <a:pt x="73" y="1"/>
                  <a:pt x="73" y="4"/>
                </a:cubicBezTo>
                <a:cubicBezTo>
                  <a:pt x="73" y="20"/>
                  <a:pt x="73" y="20"/>
                  <a:pt x="73" y="20"/>
                </a:cubicBezTo>
                <a:cubicBezTo>
                  <a:pt x="73" y="22"/>
                  <a:pt x="74" y="24"/>
                  <a:pt x="76" y="24"/>
                </a:cubicBezTo>
                <a:close/>
                <a:moveTo>
                  <a:pt x="23" y="77"/>
                </a:moveTo>
                <a:cubicBezTo>
                  <a:pt x="23" y="74"/>
                  <a:pt x="22" y="73"/>
                  <a:pt x="20" y="73"/>
                </a:cubicBezTo>
                <a:cubicBezTo>
                  <a:pt x="4" y="73"/>
                  <a:pt x="4" y="73"/>
                  <a:pt x="4" y="73"/>
                </a:cubicBezTo>
                <a:cubicBezTo>
                  <a:pt x="1" y="73"/>
                  <a:pt x="0" y="74"/>
                  <a:pt x="0" y="77"/>
                </a:cubicBezTo>
                <a:cubicBezTo>
                  <a:pt x="0" y="79"/>
                  <a:pt x="1" y="81"/>
                  <a:pt x="4" y="81"/>
                </a:cubicBezTo>
                <a:cubicBezTo>
                  <a:pt x="20" y="81"/>
                  <a:pt x="20" y="81"/>
                  <a:pt x="20" y="81"/>
                </a:cubicBezTo>
                <a:cubicBezTo>
                  <a:pt x="22" y="81"/>
                  <a:pt x="23" y="79"/>
                  <a:pt x="23" y="77"/>
                </a:cubicBezTo>
                <a:close/>
                <a:moveTo>
                  <a:pt x="149" y="73"/>
                </a:moveTo>
                <a:cubicBezTo>
                  <a:pt x="133" y="73"/>
                  <a:pt x="133" y="73"/>
                  <a:pt x="133" y="73"/>
                </a:cubicBezTo>
                <a:cubicBezTo>
                  <a:pt x="131" y="73"/>
                  <a:pt x="129" y="74"/>
                  <a:pt x="129" y="77"/>
                </a:cubicBezTo>
                <a:cubicBezTo>
                  <a:pt x="129" y="79"/>
                  <a:pt x="131" y="81"/>
                  <a:pt x="133" y="81"/>
                </a:cubicBezTo>
                <a:cubicBezTo>
                  <a:pt x="149" y="81"/>
                  <a:pt x="149" y="81"/>
                  <a:pt x="149" y="81"/>
                </a:cubicBezTo>
                <a:cubicBezTo>
                  <a:pt x="152" y="81"/>
                  <a:pt x="154" y="79"/>
                  <a:pt x="154" y="77"/>
                </a:cubicBezTo>
                <a:cubicBezTo>
                  <a:pt x="154" y="74"/>
                  <a:pt x="152" y="73"/>
                  <a:pt x="149" y="73"/>
                </a:cubicBezTo>
                <a:close/>
                <a:moveTo>
                  <a:pt x="33" y="113"/>
                </a:moveTo>
                <a:cubicBezTo>
                  <a:pt x="22" y="125"/>
                  <a:pt x="22" y="125"/>
                  <a:pt x="22" y="125"/>
                </a:cubicBezTo>
                <a:cubicBezTo>
                  <a:pt x="20" y="127"/>
                  <a:pt x="20" y="129"/>
                  <a:pt x="22" y="131"/>
                </a:cubicBezTo>
                <a:cubicBezTo>
                  <a:pt x="23" y="132"/>
                  <a:pt x="25" y="133"/>
                  <a:pt x="25" y="133"/>
                </a:cubicBezTo>
                <a:cubicBezTo>
                  <a:pt x="26" y="133"/>
                  <a:pt x="27" y="132"/>
                  <a:pt x="28" y="131"/>
                </a:cubicBezTo>
                <a:cubicBezTo>
                  <a:pt x="39" y="120"/>
                  <a:pt x="39" y="120"/>
                  <a:pt x="39" y="120"/>
                </a:cubicBezTo>
                <a:cubicBezTo>
                  <a:pt x="41" y="118"/>
                  <a:pt x="41" y="116"/>
                  <a:pt x="39" y="113"/>
                </a:cubicBezTo>
                <a:cubicBezTo>
                  <a:pt x="38" y="112"/>
                  <a:pt x="34" y="112"/>
                  <a:pt x="33" y="113"/>
                </a:cubicBezTo>
                <a:close/>
                <a:moveTo>
                  <a:pt x="117" y="41"/>
                </a:moveTo>
                <a:cubicBezTo>
                  <a:pt x="118" y="41"/>
                  <a:pt x="119" y="41"/>
                  <a:pt x="119" y="40"/>
                </a:cubicBezTo>
                <a:cubicBezTo>
                  <a:pt x="131" y="29"/>
                  <a:pt x="131" y="29"/>
                  <a:pt x="131" y="29"/>
                </a:cubicBezTo>
                <a:cubicBezTo>
                  <a:pt x="133" y="27"/>
                  <a:pt x="133" y="24"/>
                  <a:pt x="131" y="22"/>
                </a:cubicBezTo>
                <a:cubicBezTo>
                  <a:pt x="129" y="20"/>
                  <a:pt x="127" y="20"/>
                  <a:pt x="124" y="22"/>
                </a:cubicBezTo>
                <a:cubicBezTo>
                  <a:pt x="113" y="33"/>
                  <a:pt x="113" y="33"/>
                  <a:pt x="113" y="33"/>
                </a:cubicBezTo>
                <a:cubicBezTo>
                  <a:pt x="112" y="35"/>
                  <a:pt x="112" y="38"/>
                  <a:pt x="113" y="40"/>
                </a:cubicBezTo>
                <a:cubicBezTo>
                  <a:pt x="115" y="41"/>
                  <a:pt x="116" y="41"/>
                  <a:pt x="117" y="41"/>
                </a:cubicBezTo>
                <a:close/>
                <a:moveTo>
                  <a:pt x="33" y="40"/>
                </a:moveTo>
                <a:cubicBezTo>
                  <a:pt x="34" y="41"/>
                  <a:pt x="36" y="41"/>
                  <a:pt x="36" y="41"/>
                </a:cubicBezTo>
                <a:cubicBezTo>
                  <a:pt x="37" y="41"/>
                  <a:pt x="38" y="41"/>
                  <a:pt x="39" y="40"/>
                </a:cubicBezTo>
                <a:cubicBezTo>
                  <a:pt x="41" y="38"/>
                  <a:pt x="41" y="35"/>
                  <a:pt x="39" y="33"/>
                </a:cubicBezTo>
                <a:cubicBezTo>
                  <a:pt x="28" y="22"/>
                  <a:pt x="28" y="22"/>
                  <a:pt x="28" y="22"/>
                </a:cubicBezTo>
                <a:cubicBezTo>
                  <a:pt x="27" y="20"/>
                  <a:pt x="23" y="20"/>
                  <a:pt x="22" y="22"/>
                </a:cubicBezTo>
                <a:cubicBezTo>
                  <a:pt x="20" y="24"/>
                  <a:pt x="20" y="27"/>
                  <a:pt x="22" y="29"/>
                </a:cubicBezTo>
                <a:cubicBezTo>
                  <a:pt x="33" y="40"/>
                  <a:pt x="33" y="40"/>
                  <a:pt x="33" y="40"/>
                </a:cubicBezTo>
                <a:cubicBezTo>
                  <a:pt x="33" y="40"/>
                  <a:pt x="33" y="40"/>
                  <a:pt x="33" y="40"/>
                </a:cubicBezTo>
                <a:close/>
                <a:moveTo>
                  <a:pt x="119" y="113"/>
                </a:moveTo>
                <a:cubicBezTo>
                  <a:pt x="118" y="112"/>
                  <a:pt x="116" y="112"/>
                  <a:pt x="113" y="113"/>
                </a:cubicBezTo>
                <a:cubicBezTo>
                  <a:pt x="112" y="116"/>
                  <a:pt x="112" y="118"/>
                  <a:pt x="113" y="120"/>
                </a:cubicBezTo>
                <a:cubicBezTo>
                  <a:pt x="124" y="131"/>
                  <a:pt x="124" y="131"/>
                  <a:pt x="124" y="131"/>
                </a:cubicBezTo>
                <a:cubicBezTo>
                  <a:pt x="126" y="132"/>
                  <a:pt x="127" y="133"/>
                  <a:pt x="128" y="133"/>
                </a:cubicBezTo>
                <a:cubicBezTo>
                  <a:pt x="129" y="133"/>
                  <a:pt x="131" y="132"/>
                  <a:pt x="131" y="131"/>
                </a:cubicBezTo>
                <a:cubicBezTo>
                  <a:pt x="133" y="129"/>
                  <a:pt x="133" y="127"/>
                  <a:pt x="131" y="125"/>
                </a:cubicBezTo>
                <a:cubicBezTo>
                  <a:pt x="119" y="113"/>
                  <a:pt x="119" y="113"/>
                  <a:pt x="119" y="113"/>
                </a:cubicBezTo>
                <a:cubicBezTo>
                  <a:pt x="119" y="113"/>
                  <a:pt x="119" y="113"/>
                  <a:pt x="119" y="113"/>
                </a:cubicBezTo>
                <a:close/>
                <a:moveTo>
                  <a:pt x="119" y="113"/>
                </a:moveTo>
                <a:cubicBezTo>
                  <a:pt x="119" y="113"/>
                  <a:pt x="119" y="113"/>
                  <a:pt x="119" y="113"/>
                </a:cubicBezTo>
              </a:path>
            </a:pathLst>
          </a:custGeom>
          <a:solidFill>
            <a:srgbClr val="787CB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dirty="0"/>
              <a:t> </a:t>
            </a:r>
          </a:p>
        </p:txBody>
      </p:sp>
      <p:pic>
        <p:nvPicPr>
          <p:cNvPr id="46" name="Graphique 45" descr="Ordinateur portable contour">
            <a:extLst>
              <a:ext uri="{FF2B5EF4-FFF2-40B4-BE49-F238E27FC236}">
                <a16:creationId xmlns:a16="http://schemas.microsoft.com/office/drawing/2014/main" id="{FA69BD49-098A-4BFE-9BC3-946B299FF83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28391" y="4846260"/>
            <a:ext cx="1800228" cy="1800228"/>
          </a:xfrm>
          <a:prstGeom prst="rect">
            <a:avLst/>
          </a:prstGeom>
        </p:spPr>
      </p:pic>
      <p:sp>
        <p:nvSpPr>
          <p:cNvPr id="53" name="Rectangle 52">
            <a:extLst>
              <a:ext uri="{FF2B5EF4-FFF2-40B4-BE49-F238E27FC236}">
                <a16:creationId xmlns:a16="http://schemas.microsoft.com/office/drawing/2014/main" id="{40163BE3-55C0-4BEA-927B-C7599D13944F}"/>
              </a:ext>
            </a:extLst>
          </p:cNvPr>
          <p:cNvSpPr/>
          <p:nvPr/>
        </p:nvSpPr>
        <p:spPr>
          <a:xfrm>
            <a:off x="468581" y="6376665"/>
            <a:ext cx="1386383" cy="338554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fr-FR" sz="1600" b="1" dirty="0">
                <a:solidFill>
                  <a:srgbClr val="787CB5"/>
                </a:solidFill>
                <a:latin typeface="Montserrat" panose="00000500000000000000" pitchFamily="2" charset="0"/>
              </a:rPr>
              <a:t>Client Web</a:t>
            </a:r>
          </a:p>
        </p:txBody>
      </p:sp>
      <p:pic>
        <p:nvPicPr>
          <p:cNvPr id="54" name="Image 53">
            <a:extLst>
              <a:ext uri="{FF2B5EF4-FFF2-40B4-BE49-F238E27FC236}">
                <a16:creationId xmlns:a16="http://schemas.microsoft.com/office/drawing/2014/main" id="{B0DD99CB-3E47-4726-B21C-3576ABDB9F6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0595" y="2753545"/>
            <a:ext cx="812698" cy="812698"/>
          </a:xfrm>
          <a:prstGeom prst="rect">
            <a:avLst/>
          </a:prstGeom>
        </p:spPr>
      </p:pic>
      <p:pic>
        <p:nvPicPr>
          <p:cNvPr id="55" name="Image 54">
            <a:extLst>
              <a:ext uri="{FF2B5EF4-FFF2-40B4-BE49-F238E27FC236}">
                <a16:creationId xmlns:a16="http://schemas.microsoft.com/office/drawing/2014/main" id="{FF231A6D-AFB3-4F3C-B650-67A4CB6E614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15245">
            <a:off x="4612132" y="2882267"/>
            <a:ext cx="812698" cy="812698"/>
          </a:xfrm>
          <a:prstGeom prst="rect">
            <a:avLst/>
          </a:prstGeom>
        </p:spPr>
      </p:pic>
      <p:pic>
        <p:nvPicPr>
          <p:cNvPr id="57" name="Image 56">
            <a:extLst>
              <a:ext uri="{FF2B5EF4-FFF2-40B4-BE49-F238E27FC236}">
                <a16:creationId xmlns:a16="http://schemas.microsoft.com/office/drawing/2014/main" id="{A468451A-78DC-4E72-82AC-85D410DE5BA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26248">
            <a:off x="5606218" y="2899287"/>
            <a:ext cx="812698" cy="812698"/>
          </a:xfrm>
          <a:prstGeom prst="rect">
            <a:avLst/>
          </a:prstGeom>
        </p:spPr>
      </p:pic>
      <p:sp>
        <p:nvSpPr>
          <p:cNvPr id="58" name="Rectangle 57">
            <a:extLst>
              <a:ext uri="{FF2B5EF4-FFF2-40B4-BE49-F238E27FC236}">
                <a16:creationId xmlns:a16="http://schemas.microsoft.com/office/drawing/2014/main" id="{8E58C4BE-054F-44BA-B2DC-9849587B48B6}"/>
              </a:ext>
            </a:extLst>
          </p:cNvPr>
          <p:cNvSpPr/>
          <p:nvPr/>
        </p:nvSpPr>
        <p:spPr>
          <a:xfrm rot="1526248">
            <a:off x="5892643" y="3051265"/>
            <a:ext cx="404735" cy="112427"/>
          </a:xfrm>
          <a:prstGeom prst="rect">
            <a:avLst/>
          </a:prstGeom>
          <a:solidFill>
            <a:srgbClr val="B0B2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ZoneTexte 58">
            <a:extLst>
              <a:ext uri="{FF2B5EF4-FFF2-40B4-BE49-F238E27FC236}">
                <a16:creationId xmlns:a16="http://schemas.microsoft.com/office/drawing/2014/main" id="{EA2EE7BD-A712-4CDD-856A-84E86ACA5B8F}"/>
              </a:ext>
            </a:extLst>
          </p:cNvPr>
          <p:cNvSpPr txBox="1"/>
          <p:nvPr/>
        </p:nvSpPr>
        <p:spPr>
          <a:xfrm rot="1526248">
            <a:off x="5835568" y="2984121"/>
            <a:ext cx="54226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.PHP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7FC620AB-FB49-4A01-B13E-BEC6F159DB62}"/>
              </a:ext>
            </a:extLst>
          </p:cNvPr>
          <p:cNvSpPr/>
          <p:nvPr/>
        </p:nvSpPr>
        <p:spPr>
          <a:xfrm>
            <a:off x="4963433" y="3388895"/>
            <a:ext cx="1066234" cy="345520"/>
          </a:xfrm>
          <a:prstGeom prst="rect">
            <a:avLst/>
          </a:prstGeom>
          <a:solidFill>
            <a:srgbClr val="B0B2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A57A9995-FC4F-4711-8759-5A859A75960B}"/>
              </a:ext>
            </a:extLst>
          </p:cNvPr>
          <p:cNvSpPr/>
          <p:nvPr/>
        </p:nvSpPr>
        <p:spPr>
          <a:xfrm>
            <a:off x="5951220" y="3878552"/>
            <a:ext cx="1269678" cy="58477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fr-FR" sz="1600" b="1" dirty="0">
                <a:solidFill>
                  <a:srgbClr val="787CB5"/>
                </a:solidFill>
                <a:latin typeface="Montserrat" panose="00000500000000000000" pitchFamily="2" charset="0"/>
              </a:rPr>
              <a:t>Serveur Web</a:t>
            </a:r>
          </a:p>
        </p:txBody>
      </p:sp>
      <p:pic>
        <p:nvPicPr>
          <p:cNvPr id="62" name="Image 61">
            <a:extLst>
              <a:ext uri="{FF2B5EF4-FFF2-40B4-BE49-F238E27FC236}">
                <a16:creationId xmlns:a16="http://schemas.microsoft.com/office/drawing/2014/main" id="{679FF9AF-E84A-42C4-8C86-EACE4DE9FA8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0499" y="5628586"/>
            <a:ext cx="812698" cy="812698"/>
          </a:xfrm>
          <a:prstGeom prst="rect">
            <a:avLst/>
          </a:prstGeom>
        </p:spPr>
      </p:pic>
      <p:cxnSp>
        <p:nvCxnSpPr>
          <p:cNvPr id="63" name="Connecteur : en arc 62">
            <a:extLst>
              <a:ext uri="{FF2B5EF4-FFF2-40B4-BE49-F238E27FC236}">
                <a16:creationId xmlns:a16="http://schemas.microsoft.com/office/drawing/2014/main" id="{146509BD-C583-4083-B69A-D5BE76A7DE92}"/>
              </a:ext>
            </a:extLst>
          </p:cNvPr>
          <p:cNvCxnSpPr>
            <a:cxnSpLocks/>
          </p:cNvCxnSpPr>
          <p:nvPr/>
        </p:nvCxnSpPr>
        <p:spPr>
          <a:xfrm rot="5400000">
            <a:off x="3189097" y="3635239"/>
            <a:ext cx="875738" cy="3386470"/>
          </a:xfrm>
          <a:prstGeom prst="curvedConnector2">
            <a:avLst/>
          </a:prstGeom>
          <a:ln w="76200">
            <a:solidFill>
              <a:srgbClr val="EAD94C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4" name="Connecteur : en arc 63">
            <a:extLst>
              <a:ext uri="{FF2B5EF4-FFF2-40B4-BE49-F238E27FC236}">
                <a16:creationId xmlns:a16="http://schemas.microsoft.com/office/drawing/2014/main" id="{97C25F3A-3E04-4A07-A862-76F67E8868C2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2282346" y="2692811"/>
            <a:ext cx="1398354" cy="3416150"/>
          </a:xfrm>
          <a:prstGeom prst="curvedConnector2">
            <a:avLst/>
          </a:prstGeom>
          <a:ln w="76200">
            <a:solidFill>
              <a:srgbClr val="EAD94C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5" name="Rectangle 64">
            <a:extLst>
              <a:ext uri="{FF2B5EF4-FFF2-40B4-BE49-F238E27FC236}">
                <a16:creationId xmlns:a16="http://schemas.microsoft.com/office/drawing/2014/main" id="{B09F47CD-4312-4E71-B827-B7B1A8CC1E8F}"/>
              </a:ext>
            </a:extLst>
          </p:cNvPr>
          <p:cNvSpPr/>
          <p:nvPr/>
        </p:nvSpPr>
        <p:spPr>
          <a:xfrm>
            <a:off x="1895004" y="3723177"/>
            <a:ext cx="970899" cy="27699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fr-FR" sz="1200" dirty="0">
                <a:solidFill>
                  <a:srgbClr val="36382E"/>
                </a:solidFill>
                <a:latin typeface="Montserrat" panose="00000500000000000000" pitchFamily="2" charset="0"/>
              </a:rPr>
              <a:t>1. Requête</a:t>
            </a:r>
          </a:p>
        </p:txBody>
      </p:sp>
      <p:pic>
        <p:nvPicPr>
          <p:cNvPr id="66" name="Graphique 65" descr="Serveur contour">
            <a:extLst>
              <a:ext uri="{FF2B5EF4-FFF2-40B4-BE49-F238E27FC236}">
                <a16:creationId xmlns:a16="http://schemas.microsoft.com/office/drawing/2014/main" id="{107D20E1-2E32-429C-87F5-F57541D08C0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666386" y="3158156"/>
            <a:ext cx="1642673" cy="1642673"/>
          </a:xfrm>
          <a:prstGeom prst="rect">
            <a:avLst/>
          </a:prstGeom>
        </p:spPr>
      </p:pic>
      <p:sp>
        <p:nvSpPr>
          <p:cNvPr id="67" name="Rectangle 66">
            <a:extLst>
              <a:ext uri="{FF2B5EF4-FFF2-40B4-BE49-F238E27FC236}">
                <a16:creationId xmlns:a16="http://schemas.microsoft.com/office/drawing/2014/main" id="{E584881C-C6B7-4FAD-8606-D19BC914F3B8}"/>
              </a:ext>
            </a:extLst>
          </p:cNvPr>
          <p:cNvSpPr/>
          <p:nvPr/>
        </p:nvSpPr>
        <p:spPr>
          <a:xfrm>
            <a:off x="3647310" y="5147052"/>
            <a:ext cx="1019076" cy="27699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fr-FR" sz="1200" dirty="0">
                <a:solidFill>
                  <a:srgbClr val="36382E"/>
                </a:solidFill>
                <a:latin typeface="Montserrat" panose="00000500000000000000" pitchFamily="2" charset="0"/>
              </a:rPr>
              <a:t>5. Réponse</a:t>
            </a:r>
          </a:p>
        </p:txBody>
      </p:sp>
      <p:pic>
        <p:nvPicPr>
          <p:cNvPr id="68" name="Image 67">
            <a:extLst>
              <a:ext uri="{FF2B5EF4-FFF2-40B4-BE49-F238E27FC236}">
                <a16:creationId xmlns:a16="http://schemas.microsoft.com/office/drawing/2014/main" id="{86C6BB8B-05D6-44EE-AD05-D6AB58FEA6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6271" y="3211893"/>
            <a:ext cx="658287" cy="355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63623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6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3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50" grpId="0"/>
      <p:bldP spid="87" grpId="0"/>
      <p:bldP spid="89" grpId="0"/>
      <p:bldP spid="90" grpId="0"/>
      <p:bldP spid="39" grpId="0" animBg="1"/>
      <p:bldP spid="43" grpId="0" animBg="1"/>
      <p:bldP spid="53" grpId="0"/>
      <p:bldP spid="58" grpId="0" animBg="1"/>
      <p:bldP spid="59" grpId="0"/>
      <p:bldP spid="60" grpId="0" animBg="1"/>
      <p:bldP spid="61" grpId="0"/>
      <p:bldP spid="65" grpId="0"/>
      <p:bldP spid="6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D5AA788-E9C1-4B82-8ADE-5F1FBFEA6390}"/>
              </a:ext>
            </a:extLst>
          </p:cNvPr>
          <p:cNvSpPr/>
          <p:nvPr/>
        </p:nvSpPr>
        <p:spPr>
          <a:xfrm>
            <a:off x="6096004" y="0"/>
            <a:ext cx="6095996" cy="6858000"/>
          </a:xfrm>
          <a:prstGeom prst="rect">
            <a:avLst/>
          </a:prstGeom>
          <a:solidFill>
            <a:srgbClr val="B0B3D6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 19">
            <a:extLst>
              <a:ext uri="{FF2B5EF4-FFF2-40B4-BE49-F238E27FC236}">
                <a16:creationId xmlns:a16="http://schemas.microsoft.com/office/drawing/2014/main" id="{BC20E670-2399-4A97-996B-D43FFB7F9C9A}"/>
              </a:ext>
            </a:extLst>
          </p:cNvPr>
          <p:cNvSpPr>
            <a:spLocks/>
          </p:cNvSpPr>
          <p:nvPr/>
        </p:nvSpPr>
        <p:spPr bwMode="auto">
          <a:xfrm>
            <a:off x="11506250" y="258642"/>
            <a:ext cx="488750" cy="486853"/>
          </a:xfrm>
          <a:custGeom>
            <a:avLst/>
            <a:gdLst>
              <a:gd name="T0" fmla="*/ 162 w 324"/>
              <a:gd name="T1" fmla="*/ 0 h 323"/>
              <a:gd name="T2" fmla="*/ 48 w 324"/>
              <a:gd name="T3" fmla="*/ 47 h 323"/>
              <a:gd name="T4" fmla="*/ 0 w 324"/>
              <a:gd name="T5" fmla="*/ 162 h 323"/>
              <a:gd name="T6" fmla="*/ 162 w 324"/>
              <a:gd name="T7" fmla="*/ 323 h 323"/>
              <a:gd name="T8" fmla="*/ 324 w 324"/>
              <a:gd name="T9" fmla="*/ 162 h 323"/>
              <a:gd name="T10" fmla="*/ 276 w 324"/>
              <a:gd name="T11" fmla="*/ 47 h 323"/>
              <a:gd name="T12" fmla="*/ 162 w 324"/>
              <a:gd name="T13" fmla="*/ 0 h 3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24" h="323">
                <a:moveTo>
                  <a:pt x="162" y="0"/>
                </a:moveTo>
                <a:cubicBezTo>
                  <a:pt x="119" y="0"/>
                  <a:pt x="78" y="17"/>
                  <a:pt x="48" y="47"/>
                </a:cubicBezTo>
                <a:cubicBezTo>
                  <a:pt x="17" y="78"/>
                  <a:pt x="0" y="118"/>
                  <a:pt x="0" y="162"/>
                </a:cubicBezTo>
                <a:cubicBezTo>
                  <a:pt x="0" y="251"/>
                  <a:pt x="73" y="323"/>
                  <a:pt x="162" y="323"/>
                </a:cubicBezTo>
                <a:cubicBezTo>
                  <a:pt x="251" y="323"/>
                  <a:pt x="324" y="251"/>
                  <a:pt x="324" y="162"/>
                </a:cubicBezTo>
                <a:cubicBezTo>
                  <a:pt x="324" y="118"/>
                  <a:pt x="307" y="78"/>
                  <a:pt x="276" y="47"/>
                </a:cubicBezTo>
                <a:cubicBezTo>
                  <a:pt x="246" y="17"/>
                  <a:pt x="205" y="0"/>
                  <a:pt x="162" y="0"/>
                </a:cubicBezTo>
                <a:close/>
              </a:path>
            </a:pathLst>
          </a:custGeom>
          <a:solidFill>
            <a:srgbClr val="787CB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BAFF93A-FB5F-4E8B-8D93-FE193142C076}"/>
              </a:ext>
            </a:extLst>
          </p:cNvPr>
          <p:cNvCxnSpPr>
            <a:cxnSpLocks/>
          </p:cNvCxnSpPr>
          <p:nvPr/>
        </p:nvCxnSpPr>
        <p:spPr>
          <a:xfrm>
            <a:off x="6096000" y="2512848"/>
            <a:ext cx="0" cy="1832305"/>
          </a:xfrm>
          <a:prstGeom prst="line">
            <a:avLst/>
          </a:prstGeom>
          <a:ln w="152400" cap="flat">
            <a:solidFill>
              <a:srgbClr val="787CB5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Slide Number Placeholder 6">
            <a:extLst>
              <a:ext uri="{FF2B5EF4-FFF2-40B4-BE49-F238E27FC236}">
                <a16:creationId xmlns:a16="http://schemas.microsoft.com/office/drawing/2014/main" id="{F405E4D7-7891-4448-ACE5-F6AF2483BB76}"/>
              </a:ext>
            </a:extLst>
          </p:cNvPr>
          <p:cNvSpPr txBox="1">
            <a:spLocks/>
          </p:cNvSpPr>
          <p:nvPr/>
        </p:nvSpPr>
        <p:spPr>
          <a:xfrm>
            <a:off x="11425085" y="366734"/>
            <a:ext cx="651079" cy="2706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500" kern="1200">
                <a:solidFill>
                  <a:schemeClr val="bg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2ECA992-A3F4-43F5-9894-C8C908A8F4D0}" type="slidenum">
              <a:rPr lang="en-US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/>
              <a:t>12</a:t>
            </a:fld>
            <a:endParaRPr lang="en-US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BF0944D-11BF-471E-B43B-4795073980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543" y="213671"/>
            <a:ext cx="534412" cy="288499"/>
          </a:xfrm>
          <a:prstGeom prst="rect">
            <a:avLst/>
          </a:prstGeom>
        </p:spPr>
      </p:pic>
      <p:sp>
        <p:nvSpPr>
          <p:cNvPr id="29" name="Title 3">
            <a:extLst>
              <a:ext uri="{FF2B5EF4-FFF2-40B4-BE49-F238E27FC236}">
                <a16:creationId xmlns:a16="http://schemas.microsoft.com/office/drawing/2014/main" id="{21A1BBB3-07A6-4B9A-AC07-274BA71DF3D1}"/>
              </a:ext>
            </a:extLst>
          </p:cNvPr>
          <p:cNvSpPr txBox="1">
            <a:spLocks/>
          </p:cNvSpPr>
          <p:nvPr/>
        </p:nvSpPr>
        <p:spPr>
          <a:xfrm>
            <a:off x="6908131" y="699807"/>
            <a:ext cx="4471741" cy="758962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txBody>
          <a:bodyPr lIns="91440" tIns="45720" rIns="91440" bIns="45720" anchor="t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kern="12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>
              <a:lnSpc>
                <a:spcPts val="6000"/>
              </a:lnSpc>
            </a:pPr>
            <a:r>
              <a:rPr lang="en-GB" sz="6000" spc="-300" dirty="0" err="1">
                <a:ln w="12700">
                  <a:solidFill>
                    <a:schemeClr val="bg1"/>
                  </a:solidFill>
                </a:ln>
                <a:noFill/>
                <a:effectLst>
                  <a:outerShdw blurRad="63500" dist="50800" dir="5400000" algn="t" rotWithShape="0">
                    <a:prstClr val="black">
                      <a:alpha val="15000"/>
                    </a:prstClr>
                  </a:outerShdw>
                </a:effectLst>
                <a:latin typeface="Montserrat Black"/>
                <a:ea typeface="Open Sans bold"/>
                <a:cs typeface="Open Sans bold"/>
              </a:rPr>
              <a:t>Fonction</a:t>
            </a:r>
            <a:endParaRPr lang="fr-FR" dirty="0" err="1"/>
          </a:p>
        </p:txBody>
      </p:sp>
      <p:sp>
        <p:nvSpPr>
          <p:cNvPr id="30" name="Title 3">
            <a:extLst>
              <a:ext uri="{FF2B5EF4-FFF2-40B4-BE49-F238E27FC236}">
                <a16:creationId xmlns:a16="http://schemas.microsoft.com/office/drawing/2014/main" id="{6E63A000-D085-436D-8811-C840AADC725A}"/>
              </a:ext>
            </a:extLst>
          </p:cNvPr>
          <p:cNvSpPr txBox="1">
            <a:spLocks/>
          </p:cNvSpPr>
          <p:nvPr/>
        </p:nvSpPr>
        <p:spPr>
          <a:xfrm>
            <a:off x="374884" y="702102"/>
            <a:ext cx="4909288" cy="828747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txBody>
          <a:bodyPr lIns="91440" tIns="45720" rIns="91440" bIns="45720" anchor="t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kern="12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>
              <a:lnSpc>
                <a:spcPts val="6000"/>
              </a:lnSpc>
            </a:pPr>
            <a:r>
              <a:rPr lang="en-GB" sz="6000" spc="-300" dirty="0">
                <a:ln w="12700">
                  <a:solidFill>
                    <a:schemeClr val="bg1"/>
                  </a:solidFill>
                </a:ln>
                <a:solidFill>
                  <a:srgbClr val="787CB5"/>
                </a:solidFill>
                <a:effectLst>
                  <a:outerShdw blurRad="63500" dist="50800" dir="5400000" algn="t" rotWithShape="0">
                    <a:prstClr val="black">
                      <a:alpha val="15000"/>
                    </a:prstClr>
                  </a:outerShdw>
                </a:effectLst>
                <a:latin typeface="Montserrat Black"/>
                <a:ea typeface="Open Sans bold"/>
                <a:cs typeface="Open Sans bold"/>
              </a:rPr>
              <a:t>Variable</a:t>
            </a:r>
            <a:endParaRPr lang="fr-FR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AF21A94-4FBA-4D5B-A91D-A8F7A1EE13A3}"/>
              </a:ext>
            </a:extLst>
          </p:cNvPr>
          <p:cNvSpPr/>
          <p:nvPr/>
        </p:nvSpPr>
        <p:spPr>
          <a:xfrm>
            <a:off x="6100221" y="6062757"/>
            <a:ext cx="6087559" cy="646331"/>
          </a:xfrm>
          <a:prstGeom prst="rect">
            <a:avLst/>
          </a:prstGeom>
          <a:ln>
            <a:noFill/>
          </a:ln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fr-FR" b="1" dirty="0">
                <a:solidFill>
                  <a:srgbClr val="36382E"/>
                </a:solidFill>
                <a:latin typeface="Montserrat"/>
              </a:rPr>
              <a:t>C'est une boîte qui renferme un mécanisme que l'on peut réutiliser à l'infini.</a:t>
            </a:r>
            <a:endParaRPr lang="fr-FR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2154C24-9337-4929-B7EA-0A3924B61C1E}"/>
              </a:ext>
            </a:extLst>
          </p:cNvPr>
          <p:cNvSpPr/>
          <p:nvPr/>
        </p:nvSpPr>
        <p:spPr>
          <a:xfrm>
            <a:off x="-2315" y="6100005"/>
            <a:ext cx="6093661" cy="646331"/>
          </a:xfrm>
          <a:prstGeom prst="rect">
            <a:avLst/>
          </a:prstGeom>
          <a:ln>
            <a:noFill/>
          </a:ln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fr-FR" b="1" dirty="0">
                <a:solidFill>
                  <a:srgbClr val="36382E"/>
                </a:solidFill>
                <a:latin typeface="Montserrat"/>
              </a:rPr>
              <a:t>C'est un container nommé qui stocke une valeur et le type de la valeur.  </a:t>
            </a:r>
            <a:endParaRPr lang="fr-FR" dirty="0">
              <a:cs typeface="Calibri" panose="020F0502020204030204"/>
            </a:endParaRPr>
          </a:p>
        </p:txBody>
      </p:sp>
      <p:pic>
        <p:nvPicPr>
          <p:cNvPr id="3" name="Image 5">
            <a:extLst>
              <a:ext uri="{FF2B5EF4-FFF2-40B4-BE49-F238E27FC236}">
                <a16:creationId xmlns:a16="http://schemas.microsoft.com/office/drawing/2014/main" id="{C7B6FFC7-D696-D6C1-7B5D-FE4399C2DD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623" y="1590075"/>
            <a:ext cx="5650088" cy="4110590"/>
          </a:xfrm>
          <a:prstGeom prst="rect">
            <a:avLst/>
          </a:prstGeom>
        </p:spPr>
      </p:pic>
      <p:pic>
        <p:nvPicPr>
          <p:cNvPr id="6" name="Image 7" descr="Une image contenant texte, carte de visite&#10;&#10;Description générée automatiquement">
            <a:extLst>
              <a:ext uri="{FF2B5EF4-FFF2-40B4-BE49-F238E27FC236}">
                <a16:creationId xmlns:a16="http://schemas.microsoft.com/office/drawing/2014/main" id="{67051E9D-965C-9E77-5B8C-F5AFBB67C2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9585" y="1911069"/>
            <a:ext cx="5838237" cy="3402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069795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9A40A345-106E-41A4-8B86-3221926E82DE}"/>
              </a:ext>
            </a:extLst>
          </p:cNvPr>
          <p:cNvSpPr/>
          <p:nvPr/>
        </p:nvSpPr>
        <p:spPr>
          <a:xfrm>
            <a:off x="0" y="2010274"/>
            <a:ext cx="12192000" cy="4891177"/>
          </a:xfrm>
          <a:prstGeom prst="rect">
            <a:avLst/>
          </a:prstGeom>
          <a:solidFill>
            <a:srgbClr val="B0B3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de-DE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314DD22-E734-4410-9E9D-A8CCF4892790}"/>
              </a:ext>
            </a:extLst>
          </p:cNvPr>
          <p:cNvSpPr/>
          <p:nvPr/>
        </p:nvSpPr>
        <p:spPr>
          <a:xfrm>
            <a:off x="911424" y="2420888"/>
            <a:ext cx="47781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/>
              <a:t> </a:t>
            </a:r>
            <a:endParaRPr lang="en-US" sz="1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1" name="Freeform 19">
            <a:extLst>
              <a:ext uri="{FF2B5EF4-FFF2-40B4-BE49-F238E27FC236}">
                <a16:creationId xmlns:a16="http://schemas.microsoft.com/office/drawing/2014/main" id="{61B40120-C8DC-4E47-864D-CE453504A270}"/>
              </a:ext>
            </a:extLst>
          </p:cNvPr>
          <p:cNvSpPr>
            <a:spLocks/>
          </p:cNvSpPr>
          <p:nvPr/>
        </p:nvSpPr>
        <p:spPr bwMode="auto">
          <a:xfrm>
            <a:off x="11511555" y="306778"/>
            <a:ext cx="488750" cy="486853"/>
          </a:xfrm>
          <a:custGeom>
            <a:avLst/>
            <a:gdLst>
              <a:gd name="T0" fmla="*/ 162 w 324"/>
              <a:gd name="T1" fmla="*/ 0 h 323"/>
              <a:gd name="T2" fmla="*/ 48 w 324"/>
              <a:gd name="T3" fmla="*/ 47 h 323"/>
              <a:gd name="T4" fmla="*/ 0 w 324"/>
              <a:gd name="T5" fmla="*/ 162 h 323"/>
              <a:gd name="T6" fmla="*/ 162 w 324"/>
              <a:gd name="T7" fmla="*/ 323 h 323"/>
              <a:gd name="T8" fmla="*/ 324 w 324"/>
              <a:gd name="T9" fmla="*/ 162 h 323"/>
              <a:gd name="T10" fmla="*/ 276 w 324"/>
              <a:gd name="T11" fmla="*/ 47 h 323"/>
              <a:gd name="T12" fmla="*/ 162 w 324"/>
              <a:gd name="T13" fmla="*/ 0 h 3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24" h="323">
                <a:moveTo>
                  <a:pt x="162" y="0"/>
                </a:moveTo>
                <a:cubicBezTo>
                  <a:pt x="119" y="0"/>
                  <a:pt x="78" y="17"/>
                  <a:pt x="48" y="47"/>
                </a:cubicBezTo>
                <a:cubicBezTo>
                  <a:pt x="17" y="78"/>
                  <a:pt x="0" y="118"/>
                  <a:pt x="0" y="162"/>
                </a:cubicBezTo>
                <a:cubicBezTo>
                  <a:pt x="0" y="251"/>
                  <a:pt x="73" y="323"/>
                  <a:pt x="162" y="323"/>
                </a:cubicBezTo>
                <a:cubicBezTo>
                  <a:pt x="251" y="323"/>
                  <a:pt x="324" y="251"/>
                  <a:pt x="324" y="162"/>
                </a:cubicBezTo>
                <a:cubicBezTo>
                  <a:pt x="324" y="118"/>
                  <a:pt x="307" y="78"/>
                  <a:pt x="276" y="47"/>
                </a:cubicBezTo>
                <a:cubicBezTo>
                  <a:pt x="246" y="17"/>
                  <a:pt x="205" y="0"/>
                  <a:pt x="162" y="0"/>
                </a:cubicBezTo>
                <a:close/>
              </a:path>
            </a:pathLst>
          </a:custGeom>
          <a:solidFill>
            <a:srgbClr val="787CB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32" name="Slide Number Placeholder 6">
            <a:extLst>
              <a:ext uri="{FF2B5EF4-FFF2-40B4-BE49-F238E27FC236}">
                <a16:creationId xmlns:a16="http://schemas.microsoft.com/office/drawing/2014/main" id="{6E633902-A09B-4200-B329-F1747705AD99}"/>
              </a:ext>
            </a:extLst>
          </p:cNvPr>
          <p:cNvSpPr txBox="1">
            <a:spLocks/>
          </p:cNvSpPr>
          <p:nvPr/>
        </p:nvSpPr>
        <p:spPr>
          <a:xfrm>
            <a:off x="11425086" y="415806"/>
            <a:ext cx="651079" cy="2706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500" kern="1200">
                <a:solidFill>
                  <a:schemeClr val="bg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2ECA992-A3F4-43F5-9894-C8C908A8F4D0}" type="slidenum">
              <a:rPr lang="en-US" smtClean="0">
                <a:solidFill>
                  <a:schemeClr val="tx1"/>
                </a:solidFill>
              </a:rPr>
              <a:pPr/>
              <a:t>13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4" name="Image 23">
            <a:extLst>
              <a:ext uri="{FF2B5EF4-FFF2-40B4-BE49-F238E27FC236}">
                <a16:creationId xmlns:a16="http://schemas.microsoft.com/office/drawing/2014/main" id="{802139AC-BB8E-412E-8247-8588AD3B1B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543" y="213671"/>
            <a:ext cx="534412" cy="288499"/>
          </a:xfrm>
          <a:prstGeom prst="rect">
            <a:avLst/>
          </a:prstGeom>
        </p:spPr>
      </p:pic>
      <p:cxnSp>
        <p:nvCxnSpPr>
          <p:cNvPr id="17" name="Straight Connector 9">
            <a:extLst>
              <a:ext uri="{FF2B5EF4-FFF2-40B4-BE49-F238E27FC236}">
                <a16:creationId xmlns:a16="http://schemas.microsoft.com/office/drawing/2014/main" id="{D3DB4CAA-44F7-4271-95FF-CEB6BBF19F8E}"/>
              </a:ext>
            </a:extLst>
          </p:cNvPr>
          <p:cNvCxnSpPr>
            <a:cxnSpLocks/>
          </p:cNvCxnSpPr>
          <p:nvPr/>
        </p:nvCxnSpPr>
        <p:spPr>
          <a:xfrm>
            <a:off x="5187902" y="2005666"/>
            <a:ext cx="1811311" cy="0"/>
          </a:xfrm>
          <a:prstGeom prst="line">
            <a:avLst/>
          </a:prstGeom>
          <a:ln w="152400" cap="flat">
            <a:solidFill>
              <a:srgbClr val="787CB5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itle 3">
            <a:extLst>
              <a:ext uri="{FF2B5EF4-FFF2-40B4-BE49-F238E27FC236}">
                <a16:creationId xmlns:a16="http://schemas.microsoft.com/office/drawing/2014/main" id="{4BE72A0F-6DB2-434C-8DBF-DF53B89AE0D6}"/>
              </a:ext>
            </a:extLst>
          </p:cNvPr>
          <p:cNvSpPr txBox="1">
            <a:spLocks/>
          </p:cNvSpPr>
          <p:nvPr/>
        </p:nvSpPr>
        <p:spPr>
          <a:xfrm>
            <a:off x="1159888" y="203374"/>
            <a:ext cx="9891562" cy="1469774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txBody>
          <a:bodyPr lIns="91440" tIns="45720" rIns="91440" bIns="45720" anchor="t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kern="12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>
              <a:lnSpc>
                <a:spcPts val="5200"/>
              </a:lnSpc>
            </a:pPr>
            <a:r>
              <a:rPr lang="en-GB" sz="5000" spc="-300" dirty="0" err="1">
                <a:solidFill>
                  <a:srgbClr val="B0B3D6"/>
                </a:solidFill>
                <a:latin typeface="Montserrat Black"/>
                <a:ea typeface="Open Sans bold"/>
                <a:cs typeface="Open Sans bold"/>
              </a:rPr>
              <a:t>Qu'est</a:t>
            </a:r>
            <a:r>
              <a:rPr lang="en-GB" sz="5000" spc="-300" dirty="0">
                <a:solidFill>
                  <a:srgbClr val="B0B3D6"/>
                </a:solidFill>
                <a:latin typeface="Montserrat Black"/>
                <a:ea typeface="Open Sans bold"/>
                <a:cs typeface="Open Sans bold"/>
              </a:rPr>
              <a:t> </a:t>
            </a:r>
            <a:r>
              <a:rPr lang="en-GB" sz="5000" spc="-300" dirty="0" err="1">
                <a:solidFill>
                  <a:srgbClr val="B0B3D6"/>
                </a:solidFill>
                <a:latin typeface="Montserrat Black"/>
                <a:ea typeface="Open Sans bold"/>
                <a:cs typeface="Open Sans bold"/>
              </a:rPr>
              <a:t>ce</a:t>
            </a:r>
            <a:r>
              <a:rPr lang="en-GB" sz="5000" spc="-300" dirty="0">
                <a:solidFill>
                  <a:srgbClr val="B0B3D6"/>
                </a:solidFill>
                <a:latin typeface="Montserrat Black"/>
                <a:ea typeface="Open Sans bold"/>
                <a:cs typeface="Open Sans bold"/>
              </a:rPr>
              <a:t> </a:t>
            </a:r>
            <a:r>
              <a:rPr lang="en-GB" sz="5000" spc="-300" dirty="0" err="1">
                <a:solidFill>
                  <a:srgbClr val="B0B3D6"/>
                </a:solidFill>
                <a:latin typeface="Montserrat Black"/>
                <a:ea typeface="Open Sans bold"/>
                <a:cs typeface="Open Sans bold"/>
              </a:rPr>
              <a:t>qu'une</a:t>
            </a:r>
            <a:endParaRPr lang="en-GB" sz="5000" spc="-300" dirty="0" err="1">
              <a:solidFill>
                <a:srgbClr val="B0B3D6"/>
              </a:solidFill>
              <a:latin typeface="Montserrat Black" panose="00000A00000000000000" pitchFamily="50" charset="0"/>
            </a:endParaRPr>
          </a:p>
          <a:p>
            <a:pPr>
              <a:lnSpc>
                <a:spcPts val="5200"/>
              </a:lnSpc>
            </a:pPr>
            <a:r>
              <a:rPr lang="en-GB" sz="5000" spc="-300" dirty="0" err="1">
                <a:solidFill>
                  <a:srgbClr val="EAD94C"/>
                </a:solidFill>
                <a:latin typeface="Montserrat Black"/>
                <a:ea typeface="Open Sans bold"/>
                <a:cs typeface="Open Sans bold"/>
              </a:rPr>
              <a:t>librairie</a:t>
            </a:r>
            <a:r>
              <a:rPr lang="en-GB" sz="5000" spc="-300" dirty="0">
                <a:solidFill>
                  <a:srgbClr val="EAD94C"/>
                </a:solidFill>
                <a:latin typeface="Montserrat Black"/>
                <a:ea typeface="Open Sans bold"/>
                <a:cs typeface="Open Sans bold"/>
              </a:rPr>
              <a:t> PHP ?</a:t>
            </a:r>
          </a:p>
        </p:txBody>
      </p:sp>
      <p:pic>
        <p:nvPicPr>
          <p:cNvPr id="2" name="Image 3">
            <a:extLst>
              <a:ext uri="{FF2B5EF4-FFF2-40B4-BE49-F238E27FC236}">
                <a16:creationId xmlns:a16="http://schemas.microsoft.com/office/drawing/2014/main" id="{8D1E0BDD-1A5F-54A9-F0C8-E687A040B8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2860" y="2090351"/>
            <a:ext cx="7006280" cy="4736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477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D5AA788-E9C1-4B82-8ADE-5F1FBFEA6390}"/>
              </a:ext>
            </a:extLst>
          </p:cNvPr>
          <p:cNvSpPr/>
          <p:nvPr/>
        </p:nvSpPr>
        <p:spPr>
          <a:xfrm>
            <a:off x="6096004" y="0"/>
            <a:ext cx="6095996" cy="6858000"/>
          </a:xfrm>
          <a:prstGeom prst="rect">
            <a:avLst/>
          </a:prstGeom>
          <a:solidFill>
            <a:srgbClr val="B0B3D6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 19">
            <a:extLst>
              <a:ext uri="{FF2B5EF4-FFF2-40B4-BE49-F238E27FC236}">
                <a16:creationId xmlns:a16="http://schemas.microsoft.com/office/drawing/2014/main" id="{BC20E670-2399-4A97-996B-D43FFB7F9C9A}"/>
              </a:ext>
            </a:extLst>
          </p:cNvPr>
          <p:cNvSpPr>
            <a:spLocks/>
          </p:cNvSpPr>
          <p:nvPr/>
        </p:nvSpPr>
        <p:spPr bwMode="auto">
          <a:xfrm>
            <a:off x="11506250" y="258642"/>
            <a:ext cx="488750" cy="486853"/>
          </a:xfrm>
          <a:custGeom>
            <a:avLst/>
            <a:gdLst>
              <a:gd name="T0" fmla="*/ 162 w 324"/>
              <a:gd name="T1" fmla="*/ 0 h 323"/>
              <a:gd name="T2" fmla="*/ 48 w 324"/>
              <a:gd name="T3" fmla="*/ 47 h 323"/>
              <a:gd name="T4" fmla="*/ 0 w 324"/>
              <a:gd name="T5" fmla="*/ 162 h 323"/>
              <a:gd name="T6" fmla="*/ 162 w 324"/>
              <a:gd name="T7" fmla="*/ 323 h 323"/>
              <a:gd name="T8" fmla="*/ 324 w 324"/>
              <a:gd name="T9" fmla="*/ 162 h 323"/>
              <a:gd name="T10" fmla="*/ 276 w 324"/>
              <a:gd name="T11" fmla="*/ 47 h 323"/>
              <a:gd name="T12" fmla="*/ 162 w 324"/>
              <a:gd name="T13" fmla="*/ 0 h 3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24" h="323">
                <a:moveTo>
                  <a:pt x="162" y="0"/>
                </a:moveTo>
                <a:cubicBezTo>
                  <a:pt x="119" y="0"/>
                  <a:pt x="78" y="17"/>
                  <a:pt x="48" y="47"/>
                </a:cubicBezTo>
                <a:cubicBezTo>
                  <a:pt x="17" y="78"/>
                  <a:pt x="0" y="118"/>
                  <a:pt x="0" y="162"/>
                </a:cubicBezTo>
                <a:cubicBezTo>
                  <a:pt x="0" y="251"/>
                  <a:pt x="73" y="323"/>
                  <a:pt x="162" y="323"/>
                </a:cubicBezTo>
                <a:cubicBezTo>
                  <a:pt x="251" y="323"/>
                  <a:pt x="324" y="251"/>
                  <a:pt x="324" y="162"/>
                </a:cubicBezTo>
                <a:cubicBezTo>
                  <a:pt x="324" y="118"/>
                  <a:pt x="307" y="78"/>
                  <a:pt x="276" y="47"/>
                </a:cubicBezTo>
                <a:cubicBezTo>
                  <a:pt x="246" y="17"/>
                  <a:pt x="205" y="0"/>
                  <a:pt x="162" y="0"/>
                </a:cubicBezTo>
                <a:close/>
              </a:path>
            </a:pathLst>
          </a:custGeom>
          <a:solidFill>
            <a:srgbClr val="787CB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BAFF93A-FB5F-4E8B-8D93-FE193142C076}"/>
              </a:ext>
            </a:extLst>
          </p:cNvPr>
          <p:cNvCxnSpPr>
            <a:cxnSpLocks/>
          </p:cNvCxnSpPr>
          <p:nvPr/>
        </p:nvCxnSpPr>
        <p:spPr>
          <a:xfrm>
            <a:off x="6096000" y="2512848"/>
            <a:ext cx="0" cy="1832305"/>
          </a:xfrm>
          <a:prstGeom prst="line">
            <a:avLst/>
          </a:prstGeom>
          <a:ln w="152400" cap="flat">
            <a:solidFill>
              <a:srgbClr val="787CB5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Slide Number Placeholder 6">
            <a:extLst>
              <a:ext uri="{FF2B5EF4-FFF2-40B4-BE49-F238E27FC236}">
                <a16:creationId xmlns:a16="http://schemas.microsoft.com/office/drawing/2014/main" id="{F405E4D7-7891-4448-ACE5-F6AF2483BB76}"/>
              </a:ext>
            </a:extLst>
          </p:cNvPr>
          <p:cNvSpPr txBox="1">
            <a:spLocks/>
          </p:cNvSpPr>
          <p:nvPr/>
        </p:nvSpPr>
        <p:spPr>
          <a:xfrm>
            <a:off x="11425085" y="366734"/>
            <a:ext cx="651079" cy="2706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500" kern="1200">
                <a:solidFill>
                  <a:schemeClr val="bg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2ECA992-A3F4-43F5-9894-C8C908A8F4D0}" type="slidenum">
              <a:rPr lang="en-US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/>
              <a:t>14</a:t>
            </a:fld>
            <a:endParaRPr lang="en-US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BF0944D-11BF-471E-B43B-4795073980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543" y="213671"/>
            <a:ext cx="534412" cy="288499"/>
          </a:xfrm>
          <a:prstGeom prst="rect">
            <a:avLst/>
          </a:prstGeom>
        </p:spPr>
      </p:pic>
      <p:sp>
        <p:nvSpPr>
          <p:cNvPr id="3" name="Title 3">
            <a:extLst>
              <a:ext uri="{FF2B5EF4-FFF2-40B4-BE49-F238E27FC236}">
                <a16:creationId xmlns:a16="http://schemas.microsoft.com/office/drawing/2014/main" id="{C743C01C-1E94-A1CA-A02A-46E03C8E9D2D}"/>
              </a:ext>
            </a:extLst>
          </p:cNvPr>
          <p:cNvSpPr txBox="1">
            <a:spLocks/>
          </p:cNvSpPr>
          <p:nvPr/>
        </p:nvSpPr>
        <p:spPr>
          <a:xfrm>
            <a:off x="6738799" y="3804253"/>
            <a:ext cx="4471741" cy="1690294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txBody>
          <a:bodyPr lIns="91440" tIns="45720" rIns="91440" bIns="45720" anchor="t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kern="12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>
              <a:lnSpc>
                <a:spcPts val="6000"/>
              </a:lnSpc>
            </a:pPr>
            <a:r>
              <a:rPr lang="en-GB" sz="6600" b="1" u="sng" spc="-300" dirty="0">
                <a:ln w="12700">
                  <a:solidFill>
                    <a:schemeClr val="bg1"/>
                  </a:solidFill>
                </a:ln>
                <a:noFill/>
                <a:effectLst>
                  <a:outerShdw blurRad="63500" dist="50800" dir="5400000" algn="t" rotWithShape="0">
                    <a:prstClr val="black">
                      <a:alpha val="15000"/>
                    </a:prstClr>
                  </a:outerShdw>
                </a:effectLst>
                <a:latin typeface="Montserrat Black"/>
                <a:ea typeface="Open Sans bold"/>
                <a:cs typeface="Open Sans bold"/>
              </a:rPr>
              <a:t>SIMPLES</a:t>
            </a:r>
            <a:endParaRPr lang="fr-FR" sz="6600" u="sng" dirty="0"/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E86AE4F5-1521-94D4-5F7D-4922FEF4966D}"/>
              </a:ext>
            </a:extLst>
          </p:cNvPr>
          <p:cNvSpPr txBox="1">
            <a:spLocks/>
          </p:cNvSpPr>
          <p:nvPr/>
        </p:nvSpPr>
        <p:spPr>
          <a:xfrm>
            <a:off x="2206" y="1530077"/>
            <a:ext cx="12189222" cy="174840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91440" tIns="45720" rIns="91440" bIns="45720" anchor="t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kern="12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>
              <a:lnSpc>
                <a:spcPts val="6000"/>
              </a:lnSpc>
            </a:pPr>
            <a:endParaRPr lang="en-GB" sz="6600" spc="-300" dirty="0">
              <a:ln w="12700">
                <a:solidFill>
                  <a:prstClr val="white"/>
                </a:solidFill>
              </a:ln>
              <a:solidFill>
                <a:srgbClr val="787CB5"/>
              </a:solidFill>
              <a:effectLst>
                <a:outerShdw blurRad="63500" dist="50800" dir="5400000" algn="t" rotWithShape="0">
                  <a:prstClr val="black">
                    <a:alpha val="15000"/>
                  </a:prstClr>
                </a:outerShdw>
              </a:effectLst>
              <a:latin typeface="Montserrat Black"/>
              <a:ea typeface="Open Sans bold"/>
              <a:cs typeface="Open Sans bold"/>
            </a:endParaRPr>
          </a:p>
          <a:p>
            <a:pPr>
              <a:lnSpc>
                <a:spcPts val="6000"/>
              </a:lnSpc>
            </a:pPr>
            <a:r>
              <a:rPr lang="en-GB" sz="6600" spc="-300" dirty="0">
                <a:ln w="12700">
                  <a:solidFill>
                    <a:prstClr val="white"/>
                  </a:solidFill>
                </a:ln>
                <a:solidFill>
                  <a:srgbClr val="787CB5"/>
                </a:solidFill>
                <a:effectLst>
                  <a:outerShdw blurRad="63500" dist="50800" dir="5400000" algn="t" rotWithShape="0">
                    <a:prstClr val="black">
                      <a:alpha val="15000"/>
                    </a:prstClr>
                  </a:outerShdw>
                </a:effectLst>
                <a:latin typeface="Montserrat Black"/>
                <a:ea typeface="Open Sans bold"/>
                <a:cs typeface="Open Sans bold"/>
              </a:rPr>
              <a:t>   LES FORMULAIRES</a:t>
            </a:r>
            <a:endParaRPr lang="en-GB" sz="6600" spc="-300" dirty="0">
              <a:ln w="12700">
                <a:solidFill>
                  <a:prstClr val="white"/>
                </a:solidFill>
              </a:ln>
              <a:solidFill>
                <a:srgbClr val="787CB5"/>
              </a:solidFill>
              <a:effectLst>
                <a:outerShdw blurRad="63500" dist="50800" dir="5400000" algn="t" rotWithShape="0">
                  <a:prstClr val="black">
                    <a:alpha val="15000"/>
                  </a:prstClr>
                </a:outerShdw>
              </a:effectLst>
              <a:latin typeface="Montserrat Black"/>
            </a:endParaRPr>
          </a:p>
          <a:p>
            <a:pPr>
              <a:lnSpc>
                <a:spcPts val="6000"/>
              </a:lnSpc>
            </a:pPr>
            <a:endParaRPr lang="en-GB" sz="6600" spc="-300" dirty="0">
              <a:ln w="12700">
                <a:solidFill>
                  <a:prstClr val="white"/>
                </a:solidFill>
              </a:ln>
              <a:solidFill>
                <a:srgbClr val="787CB5"/>
              </a:solidFill>
              <a:effectLst>
                <a:outerShdw blurRad="63500" dist="50800" dir="5400000" algn="t" rotWithShape="0">
                  <a:prstClr val="black">
                    <a:alpha val="15000"/>
                  </a:prstClr>
                </a:outerShdw>
              </a:effectLst>
              <a:latin typeface="Montserrat Black"/>
              <a:ea typeface="Open Sans bold"/>
              <a:cs typeface="Open Sans bold"/>
            </a:endParaRPr>
          </a:p>
          <a:p>
            <a:pPr>
              <a:lnSpc>
                <a:spcPts val="6000"/>
              </a:lnSpc>
            </a:pPr>
            <a:r>
              <a:rPr lang="en-GB" sz="6600" spc="-300" dirty="0">
                <a:ln w="12700">
                  <a:solidFill>
                    <a:prstClr val="white"/>
                  </a:solidFill>
                </a:ln>
                <a:solidFill>
                  <a:srgbClr val="787CB5"/>
                </a:solidFill>
                <a:effectLst>
                  <a:outerShdw blurRad="63500" dist="50800" dir="5400000" algn="t" rotWithShape="0">
                    <a:prstClr val="black">
                      <a:alpha val="15000"/>
                    </a:prstClr>
                  </a:outerShdw>
                </a:effectLst>
                <a:latin typeface="Montserrat Black"/>
                <a:ea typeface="Open Sans bold"/>
                <a:cs typeface="Open Sans bold"/>
              </a:rPr>
              <a:t>HTML – PHP                </a:t>
            </a:r>
            <a:endParaRPr lang="en-GB" dirty="0"/>
          </a:p>
        </p:txBody>
      </p:sp>
      <p:pic>
        <p:nvPicPr>
          <p:cNvPr id="4" name="Image 2">
            <a:extLst>
              <a:ext uri="{FF2B5EF4-FFF2-40B4-BE49-F238E27FC236}">
                <a16:creationId xmlns:a16="http://schemas.microsoft.com/office/drawing/2014/main" id="{F5E38626-07BC-2992-EDAF-315C761DFF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77076" y="5869588"/>
            <a:ext cx="1826225" cy="864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461323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D5AA788-E9C1-4B82-8ADE-5F1FBFEA6390}"/>
              </a:ext>
            </a:extLst>
          </p:cNvPr>
          <p:cNvSpPr/>
          <p:nvPr/>
        </p:nvSpPr>
        <p:spPr>
          <a:xfrm>
            <a:off x="6096004" y="0"/>
            <a:ext cx="6095996" cy="6858000"/>
          </a:xfrm>
          <a:prstGeom prst="rect">
            <a:avLst/>
          </a:prstGeom>
          <a:solidFill>
            <a:srgbClr val="B0B3D6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 19">
            <a:extLst>
              <a:ext uri="{FF2B5EF4-FFF2-40B4-BE49-F238E27FC236}">
                <a16:creationId xmlns:a16="http://schemas.microsoft.com/office/drawing/2014/main" id="{BC20E670-2399-4A97-996B-D43FFB7F9C9A}"/>
              </a:ext>
            </a:extLst>
          </p:cNvPr>
          <p:cNvSpPr>
            <a:spLocks/>
          </p:cNvSpPr>
          <p:nvPr/>
        </p:nvSpPr>
        <p:spPr bwMode="auto">
          <a:xfrm>
            <a:off x="11506250" y="258642"/>
            <a:ext cx="488750" cy="486853"/>
          </a:xfrm>
          <a:custGeom>
            <a:avLst/>
            <a:gdLst>
              <a:gd name="T0" fmla="*/ 162 w 324"/>
              <a:gd name="T1" fmla="*/ 0 h 323"/>
              <a:gd name="T2" fmla="*/ 48 w 324"/>
              <a:gd name="T3" fmla="*/ 47 h 323"/>
              <a:gd name="T4" fmla="*/ 0 w 324"/>
              <a:gd name="T5" fmla="*/ 162 h 323"/>
              <a:gd name="T6" fmla="*/ 162 w 324"/>
              <a:gd name="T7" fmla="*/ 323 h 323"/>
              <a:gd name="T8" fmla="*/ 324 w 324"/>
              <a:gd name="T9" fmla="*/ 162 h 323"/>
              <a:gd name="T10" fmla="*/ 276 w 324"/>
              <a:gd name="T11" fmla="*/ 47 h 323"/>
              <a:gd name="T12" fmla="*/ 162 w 324"/>
              <a:gd name="T13" fmla="*/ 0 h 3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24" h="323">
                <a:moveTo>
                  <a:pt x="162" y="0"/>
                </a:moveTo>
                <a:cubicBezTo>
                  <a:pt x="119" y="0"/>
                  <a:pt x="78" y="17"/>
                  <a:pt x="48" y="47"/>
                </a:cubicBezTo>
                <a:cubicBezTo>
                  <a:pt x="17" y="78"/>
                  <a:pt x="0" y="118"/>
                  <a:pt x="0" y="162"/>
                </a:cubicBezTo>
                <a:cubicBezTo>
                  <a:pt x="0" y="251"/>
                  <a:pt x="73" y="323"/>
                  <a:pt x="162" y="323"/>
                </a:cubicBezTo>
                <a:cubicBezTo>
                  <a:pt x="251" y="323"/>
                  <a:pt x="324" y="251"/>
                  <a:pt x="324" y="162"/>
                </a:cubicBezTo>
                <a:cubicBezTo>
                  <a:pt x="324" y="118"/>
                  <a:pt x="307" y="78"/>
                  <a:pt x="276" y="47"/>
                </a:cubicBezTo>
                <a:cubicBezTo>
                  <a:pt x="246" y="17"/>
                  <a:pt x="205" y="0"/>
                  <a:pt x="162" y="0"/>
                </a:cubicBezTo>
                <a:close/>
              </a:path>
            </a:pathLst>
          </a:custGeom>
          <a:solidFill>
            <a:srgbClr val="787CB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BAFF93A-FB5F-4E8B-8D93-FE193142C076}"/>
              </a:ext>
            </a:extLst>
          </p:cNvPr>
          <p:cNvCxnSpPr>
            <a:cxnSpLocks/>
          </p:cNvCxnSpPr>
          <p:nvPr/>
        </p:nvCxnSpPr>
        <p:spPr>
          <a:xfrm>
            <a:off x="6096000" y="2512848"/>
            <a:ext cx="0" cy="1832305"/>
          </a:xfrm>
          <a:prstGeom prst="line">
            <a:avLst/>
          </a:prstGeom>
          <a:ln w="152400" cap="flat">
            <a:solidFill>
              <a:srgbClr val="787CB5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Slide Number Placeholder 6">
            <a:extLst>
              <a:ext uri="{FF2B5EF4-FFF2-40B4-BE49-F238E27FC236}">
                <a16:creationId xmlns:a16="http://schemas.microsoft.com/office/drawing/2014/main" id="{F405E4D7-7891-4448-ACE5-F6AF2483BB76}"/>
              </a:ext>
            </a:extLst>
          </p:cNvPr>
          <p:cNvSpPr txBox="1">
            <a:spLocks/>
          </p:cNvSpPr>
          <p:nvPr/>
        </p:nvSpPr>
        <p:spPr>
          <a:xfrm>
            <a:off x="11425085" y="366734"/>
            <a:ext cx="651079" cy="2706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500" kern="1200">
                <a:solidFill>
                  <a:schemeClr val="bg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2ECA992-A3F4-43F5-9894-C8C908A8F4D0}" type="slidenum">
              <a:rPr lang="en-US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/>
              <a:t>15</a:t>
            </a:fld>
            <a:endParaRPr lang="en-US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BF0944D-11BF-471E-B43B-4795073980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543" y="213671"/>
            <a:ext cx="534412" cy="288499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A4D0C9A2-F945-410A-BFC5-5C8CCD7DD51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72" r="1408"/>
          <a:stretch/>
        </p:blipFill>
        <p:spPr>
          <a:xfrm>
            <a:off x="2113170" y="366734"/>
            <a:ext cx="8274571" cy="63194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8CE8B041-78E2-8B59-B545-5A598635B7D6}"/>
              </a:ext>
            </a:extLst>
          </p:cNvPr>
          <p:cNvSpPr txBox="1"/>
          <p:nvPr/>
        </p:nvSpPr>
        <p:spPr>
          <a:xfrm>
            <a:off x="-4577" y="2307738"/>
            <a:ext cx="2735776" cy="255454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2000" b="1" u="sng" dirty="0">
                <a:solidFill>
                  <a:srgbClr val="5962A7"/>
                </a:solidFill>
                <a:cs typeface="Calibri"/>
              </a:rPr>
              <a:t>Input de type '</a:t>
            </a:r>
            <a:r>
              <a:rPr lang="fr-FR" sz="2000" b="1" i="1" u="sng" dirty="0">
                <a:solidFill>
                  <a:srgbClr val="5962A7"/>
                </a:solidFill>
                <a:cs typeface="Calibri"/>
              </a:rPr>
              <a:t>file</a:t>
            </a:r>
            <a:r>
              <a:rPr lang="fr-FR" sz="2000" b="1" u="sng" dirty="0">
                <a:solidFill>
                  <a:srgbClr val="5962A7"/>
                </a:solidFill>
                <a:cs typeface="Calibri"/>
              </a:rPr>
              <a:t>'</a:t>
            </a:r>
          </a:p>
          <a:p>
            <a:endParaRPr lang="fr-FR" sz="2000" b="1" dirty="0">
              <a:solidFill>
                <a:srgbClr val="5962A7"/>
              </a:solidFill>
              <a:cs typeface="Calibri"/>
            </a:endParaRPr>
          </a:p>
          <a:p>
            <a:r>
              <a:rPr lang="fr-FR" sz="2000" b="1" dirty="0">
                <a:solidFill>
                  <a:srgbClr val="5962A7"/>
                </a:solidFill>
                <a:cs typeface="Calibri"/>
              </a:rPr>
              <a:t>Cela impliquera la gestion du fichier, à savoir sa </a:t>
            </a:r>
            <a:r>
              <a:rPr lang="fr-FR" sz="2000" b="1" i="1" dirty="0">
                <a:solidFill>
                  <a:srgbClr val="5962A7"/>
                </a:solidFill>
                <a:cs typeface="Calibri"/>
              </a:rPr>
              <a:t>lecture </a:t>
            </a:r>
            <a:r>
              <a:rPr lang="fr-FR" sz="2000" b="1" dirty="0">
                <a:solidFill>
                  <a:srgbClr val="5962A7"/>
                </a:solidFill>
                <a:cs typeface="Calibri"/>
              </a:rPr>
              <a:t>– le nom, le type, le </a:t>
            </a:r>
            <a:r>
              <a:rPr lang="fr-FR" sz="2000" b="1" dirty="0">
                <a:solidFill>
                  <a:srgbClr val="5962A7"/>
                </a:solidFill>
                <a:ea typeface="+mn-lt"/>
                <a:cs typeface="+mn-lt"/>
              </a:rPr>
              <a:t>poids</a:t>
            </a:r>
            <a:r>
              <a:rPr lang="fr-FR" sz="2000" b="1" dirty="0">
                <a:solidFill>
                  <a:srgbClr val="5962A7"/>
                </a:solidFill>
                <a:cs typeface="Calibri"/>
              </a:rPr>
              <a:t> – et son </a:t>
            </a:r>
            <a:r>
              <a:rPr lang="fr-FR" sz="2000" b="1" i="1" dirty="0">
                <a:solidFill>
                  <a:srgbClr val="5962A7"/>
                </a:solidFill>
                <a:cs typeface="Calibri"/>
              </a:rPr>
              <a:t>écriture </a:t>
            </a:r>
            <a:r>
              <a:rPr lang="fr-FR" sz="2000" b="1" dirty="0">
                <a:solidFill>
                  <a:srgbClr val="5962A7"/>
                </a:solidFill>
                <a:cs typeface="Calibri"/>
              </a:rPr>
              <a:t>sur le </a:t>
            </a:r>
            <a:r>
              <a:rPr lang="fr-FR" sz="2000" b="1" u="sng" dirty="0">
                <a:solidFill>
                  <a:srgbClr val="5962A7"/>
                </a:solidFill>
                <a:cs typeface="Calibri"/>
              </a:rPr>
              <a:t>serveur</a:t>
            </a:r>
            <a:r>
              <a:rPr lang="fr-FR" sz="2000" b="1" dirty="0">
                <a:solidFill>
                  <a:srgbClr val="5962A7"/>
                </a:solidFill>
                <a:cs typeface="Calibri"/>
              </a:rPr>
              <a:t>.</a:t>
            </a: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5A6B5E3D-654A-87F2-B3C3-7793A1BA58B4}"/>
              </a:ext>
            </a:extLst>
          </p:cNvPr>
          <p:cNvSpPr/>
          <p:nvPr/>
        </p:nvSpPr>
        <p:spPr>
          <a:xfrm>
            <a:off x="3300026" y="3042593"/>
            <a:ext cx="5931242" cy="679621"/>
          </a:xfrm>
          <a:prstGeom prst="roundRect">
            <a:avLst/>
          </a:prstGeom>
          <a:noFill/>
          <a:ln w="57150">
            <a:solidFill>
              <a:srgbClr val="EAD9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Flèche : droite 3">
            <a:extLst>
              <a:ext uri="{FF2B5EF4-FFF2-40B4-BE49-F238E27FC236}">
                <a16:creationId xmlns:a16="http://schemas.microsoft.com/office/drawing/2014/main" id="{C0581111-E3A2-3762-C507-17186345A009}"/>
              </a:ext>
            </a:extLst>
          </p:cNvPr>
          <p:cNvSpPr/>
          <p:nvPr/>
        </p:nvSpPr>
        <p:spPr>
          <a:xfrm>
            <a:off x="2535626" y="3317975"/>
            <a:ext cx="659027" cy="216242"/>
          </a:xfrm>
          <a:prstGeom prst="rightArrow">
            <a:avLst/>
          </a:prstGeom>
          <a:solidFill>
            <a:srgbClr val="B8BA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6319346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D5AA788-E9C1-4B82-8ADE-5F1FBFEA6390}"/>
              </a:ext>
            </a:extLst>
          </p:cNvPr>
          <p:cNvSpPr/>
          <p:nvPr/>
        </p:nvSpPr>
        <p:spPr>
          <a:xfrm>
            <a:off x="6096004" y="0"/>
            <a:ext cx="6095996" cy="6858000"/>
          </a:xfrm>
          <a:prstGeom prst="rect">
            <a:avLst/>
          </a:prstGeom>
          <a:solidFill>
            <a:srgbClr val="B0B3D6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 19">
            <a:extLst>
              <a:ext uri="{FF2B5EF4-FFF2-40B4-BE49-F238E27FC236}">
                <a16:creationId xmlns:a16="http://schemas.microsoft.com/office/drawing/2014/main" id="{BC20E670-2399-4A97-996B-D43FFB7F9C9A}"/>
              </a:ext>
            </a:extLst>
          </p:cNvPr>
          <p:cNvSpPr>
            <a:spLocks/>
          </p:cNvSpPr>
          <p:nvPr/>
        </p:nvSpPr>
        <p:spPr bwMode="auto">
          <a:xfrm>
            <a:off x="11506250" y="258642"/>
            <a:ext cx="488750" cy="486853"/>
          </a:xfrm>
          <a:custGeom>
            <a:avLst/>
            <a:gdLst>
              <a:gd name="T0" fmla="*/ 162 w 324"/>
              <a:gd name="T1" fmla="*/ 0 h 323"/>
              <a:gd name="T2" fmla="*/ 48 w 324"/>
              <a:gd name="T3" fmla="*/ 47 h 323"/>
              <a:gd name="T4" fmla="*/ 0 w 324"/>
              <a:gd name="T5" fmla="*/ 162 h 323"/>
              <a:gd name="T6" fmla="*/ 162 w 324"/>
              <a:gd name="T7" fmla="*/ 323 h 323"/>
              <a:gd name="T8" fmla="*/ 324 w 324"/>
              <a:gd name="T9" fmla="*/ 162 h 323"/>
              <a:gd name="T10" fmla="*/ 276 w 324"/>
              <a:gd name="T11" fmla="*/ 47 h 323"/>
              <a:gd name="T12" fmla="*/ 162 w 324"/>
              <a:gd name="T13" fmla="*/ 0 h 3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24" h="323">
                <a:moveTo>
                  <a:pt x="162" y="0"/>
                </a:moveTo>
                <a:cubicBezTo>
                  <a:pt x="119" y="0"/>
                  <a:pt x="78" y="17"/>
                  <a:pt x="48" y="47"/>
                </a:cubicBezTo>
                <a:cubicBezTo>
                  <a:pt x="17" y="78"/>
                  <a:pt x="0" y="118"/>
                  <a:pt x="0" y="162"/>
                </a:cubicBezTo>
                <a:cubicBezTo>
                  <a:pt x="0" y="251"/>
                  <a:pt x="73" y="323"/>
                  <a:pt x="162" y="323"/>
                </a:cubicBezTo>
                <a:cubicBezTo>
                  <a:pt x="251" y="323"/>
                  <a:pt x="324" y="251"/>
                  <a:pt x="324" y="162"/>
                </a:cubicBezTo>
                <a:cubicBezTo>
                  <a:pt x="324" y="118"/>
                  <a:pt x="307" y="78"/>
                  <a:pt x="276" y="47"/>
                </a:cubicBezTo>
                <a:cubicBezTo>
                  <a:pt x="246" y="17"/>
                  <a:pt x="205" y="0"/>
                  <a:pt x="162" y="0"/>
                </a:cubicBezTo>
                <a:close/>
              </a:path>
            </a:pathLst>
          </a:custGeom>
          <a:solidFill>
            <a:srgbClr val="787CB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BAFF93A-FB5F-4E8B-8D93-FE193142C076}"/>
              </a:ext>
            </a:extLst>
          </p:cNvPr>
          <p:cNvCxnSpPr>
            <a:cxnSpLocks/>
          </p:cNvCxnSpPr>
          <p:nvPr/>
        </p:nvCxnSpPr>
        <p:spPr>
          <a:xfrm>
            <a:off x="6096000" y="2512848"/>
            <a:ext cx="0" cy="1832305"/>
          </a:xfrm>
          <a:prstGeom prst="line">
            <a:avLst/>
          </a:prstGeom>
          <a:ln w="152400" cap="flat">
            <a:solidFill>
              <a:srgbClr val="787CB5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Slide Number Placeholder 6">
            <a:extLst>
              <a:ext uri="{FF2B5EF4-FFF2-40B4-BE49-F238E27FC236}">
                <a16:creationId xmlns:a16="http://schemas.microsoft.com/office/drawing/2014/main" id="{F405E4D7-7891-4448-ACE5-F6AF2483BB76}"/>
              </a:ext>
            </a:extLst>
          </p:cNvPr>
          <p:cNvSpPr txBox="1">
            <a:spLocks/>
          </p:cNvSpPr>
          <p:nvPr/>
        </p:nvSpPr>
        <p:spPr>
          <a:xfrm>
            <a:off x="11425085" y="366734"/>
            <a:ext cx="651079" cy="2706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500" kern="1200">
                <a:solidFill>
                  <a:schemeClr val="bg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2ECA992-A3F4-43F5-9894-C8C908A8F4D0}" type="slidenum">
              <a:rPr lang="en-US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/>
              <a:t>16</a:t>
            </a:fld>
            <a:endParaRPr lang="en-US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BF0944D-11BF-471E-B43B-4795073980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543" y="213671"/>
            <a:ext cx="534412" cy="288499"/>
          </a:xfrm>
          <a:prstGeom prst="rect">
            <a:avLst/>
          </a:prstGeom>
        </p:spPr>
      </p:pic>
      <p:sp>
        <p:nvSpPr>
          <p:cNvPr id="3" name="Title 3">
            <a:extLst>
              <a:ext uri="{FF2B5EF4-FFF2-40B4-BE49-F238E27FC236}">
                <a16:creationId xmlns:a16="http://schemas.microsoft.com/office/drawing/2014/main" id="{C743C01C-1E94-A1CA-A02A-46E03C8E9D2D}"/>
              </a:ext>
            </a:extLst>
          </p:cNvPr>
          <p:cNvSpPr txBox="1">
            <a:spLocks/>
          </p:cNvSpPr>
          <p:nvPr/>
        </p:nvSpPr>
        <p:spPr>
          <a:xfrm>
            <a:off x="6851687" y="3804253"/>
            <a:ext cx="4838629" cy="1690294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txBody>
          <a:bodyPr lIns="91440" tIns="45720" rIns="91440" bIns="45720" anchor="t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kern="12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>
              <a:lnSpc>
                <a:spcPts val="6000"/>
              </a:lnSpc>
            </a:pPr>
            <a:r>
              <a:rPr lang="en-GB" sz="6600" b="1" u="sng" spc="-300" dirty="0">
                <a:ln w="12700">
                  <a:solidFill>
                    <a:schemeClr val="bg1"/>
                  </a:solidFill>
                </a:ln>
                <a:noFill/>
                <a:effectLst>
                  <a:outerShdw blurRad="63500" dist="50800" dir="5400000" algn="t" rotWithShape="0">
                    <a:prstClr val="black">
                      <a:alpha val="15000"/>
                    </a:prstClr>
                  </a:outerShdw>
                </a:effectLst>
                <a:latin typeface="Montserrat Black"/>
                <a:ea typeface="Open Sans bold"/>
                <a:cs typeface="Open Sans bold"/>
              </a:rPr>
              <a:t>TABLEAUX</a:t>
            </a:r>
            <a:endParaRPr lang="fr-FR" sz="6600" u="sng" dirty="0"/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E86AE4F5-1521-94D4-5F7D-4922FEF4966D}"/>
              </a:ext>
            </a:extLst>
          </p:cNvPr>
          <p:cNvSpPr txBox="1">
            <a:spLocks/>
          </p:cNvSpPr>
          <p:nvPr/>
        </p:nvSpPr>
        <p:spPr>
          <a:xfrm>
            <a:off x="2206" y="1530077"/>
            <a:ext cx="12189222" cy="174840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91440" tIns="45720" rIns="91440" bIns="45720" anchor="t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kern="12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>
              <a:lnSpc>
                <a:spcPts val="6000"/>
              </a:lnSpc>
            </a:pPr>
            <a:endParaRPr lang="en-GB" sz="6600" spc="-300" dirty="0">
              <a:ln w="12700">
                <a:solidFill>
                  <a:prstClr val="white"/>
                </a:solidFill>
              </a:ln>
              <a:solidFill>
                <a:srgbClr val="787CB5"/>
              </a:solidFill>
              <a:effectLst>
                <a:outerShdw blurRad="63500" dist="50800" dir="5400000" algn="t" rotWithShape="0">
                  <a:prstClr val="black">
                    <a:alpha val="15000"/>
                  </a:prstClr>
                </a:outerShdw>
              </a:effectLst>
              <a:latin typeface="Montserrat Black"/>
              <a:ea typeface="Open Sans bold"/>
              <a:cs typeface="Open Sans bold"/>
            </a:endParaRPr>
          </a:p>
          <a:p>
            <a:pPr>
              <a:lnSpc>
                <a:spcPts val="6000"/>
              </a:lnSpc>
            </a:pPr>
            <a:r>
              <a:rPr lang="en-GB" sz="6600" spc="-300" dirty="0">
                <a:ln w="12700">
                  <a:solidFill>
                    <a:prstClr val="white"/>
                  </a:solidFill>
                </a:ln>
                <a:solidFill>
                  <a:srgbClr val="787CB5"/>
                </a:solidFill>
                <a:effectLst>
                  <a:outerShdw blurRad="63500" dist="50800" dir="5400000" algn="t" rotWithShape="0">
                    <a:prstClr val="black">
                      <a:alpha val="15000"/>
                    </a:prstClr>
                  </a:outerShdw>
                </a:effectLst>
                <a:latin typeface="Montserrat Black"/>
                <a:ea typeface="Open Sans bold"/>
                <a:cs typeface="Open Sans bold"/>
              </a:rPr>
              <a:t>   LES VARIABLES</a:t>
            </a:r>
            <a:endParaRPr lang="en-GB" sz="6600" spc="-300" dirty="0">
              <a:ln w="12700">
                <a:solidFill>
                  <a:prstClr val="white"/>
                </a:solidFill>
              </a:ln>
              <a:solidFill>
                <a:srgbClr val="787CB5"/>
              </a:solidFill>
              <a:effectLst>
                <a:outerShdw blurRad="63500" dist="50800" dir="5400000" algn="t" rotWithShape="0">
                  <a:prstClr val="black">
                    <a:alpha val="15000"/>
                  </a:prstClr>
                </a:outerShdw>
              </a:effectLst>
              <a:latin typeface="Montserrat Black"/>
            </a:endParaRPr>
          </a:p>
          <a:p>
            <a:pPr>
              <a:lnSpc>
                <a:spcPts val="6000"/>
              </a:lnSpc>
            </a:pPr>
            <a:endParaRPr lang="en-GB" sz="6600" spc="-300" dirty="0">
              <a:ln w="12700">
                <a:solidFill>
                  <a:prstClr val="white"/>
                </a:solidFill>
              </a:ln>
              <a:solidFill>
                <a:srgbClr val="787CB5"/>
              </a:solidFill>
              <a:effectLst>
                <a:outerShdw blurRad="63500" dist="50800" dir="5400000" algn="t" rotWithShape="0">
                  <a:prstClr val="black">
                    <a:alpha val="15000"/>
                  </a:prstClr>
                </a:outerShdw>
              </a:effectLst>
              <a:latin typeface="Montserrat Black"/>
              <a:ea typeface="Open Sans bold"/>
              <a:cs typeface="Open Sans bold"/>
            </a:endParaRPr>
          </a:p>
          <a:p>
            <a:pPr>
              <a:lnSpc>
                <a:spcPts val="6000"/>
              </a:lnSpc>
            </a:pPr>
            <a:r>
              <a:rPr lang="en-GB" sz="6600" spc="-300" dirty="0">
                <a:ln w="12700">
                  <a:solidFill>
                    <a:prstClr val="white"/>
                  </a:solidFill>
                </a:ln>
                <a:solidFill>
                  <a:srgbClr val="787CB5"/>
                </a:solidFill>
                <a:effectLst>
                  <a:outerShdw blurRad="63500" dist="50800" dir="5400000" algn="t" rotWithShape="0">
                    <a:prstClr val="black">
                      <a:alpha val="15000"/>
                    </a:prstClr>
                  </a:outerShdw>
                </a:effectLst>
                <a:latin typeface="Montserrat Black"/>
                <a:ea typeface="Open Sans bold"/>
                <a:cs typeface="Open Sans bold"/>
              </a:rPr>
              <a:t>COMPLEXES :                      </a:t>
            </a:r>
            <a:endParaRPr lang="en-GB"/>
          </a:p>
        </p:txBody>
      </p:sp>
      <p:pic>
        <p:nvPicPr>
          <p:cNvPr id="4" name="Image 2">
            <a:extLst>
              <a:ext uri="{FF2B5EF4-FFF2-40B4-BE49-F238E27FC236}">
                <a16:creationId xmlns:a16="http://schemas.microsoft.com/office/drawing/2014/main" id="{10127903-043D-4B4B-832C-7BEA3342A1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77076" y="5869588"/>
            <a:ext cx="1826225" cy="864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012256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9A40A345-106E-41A4-8B86-3221926E82DE}"/>
              </a:ext>
            </a:extLst>
          </p:cNvPr>
          <p:cNvSpPr/>
          <p:nvPr/>
        </p:nvSpPr>
        <p:spPr>
          <a:xfrm>
            <a:off x="0" y="2010274"/>
            <a:ext cx="12192000" cy="4891177"/>
          </a:xfrm>
          <a:prstGeom prst="rect">
            <a:avLst/>
          </a:prstGeom>
          <a:solidFill>
            <a:srgbClr val="B0B3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de-DE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314DD22-E734-4410-9E9D-A8CCF4892790}"/>
              </a:ext>
            </a:extLst>
          </p:cNvPr>
          <p:cNvSpPr/>
          <p:nvPr/>
        </p:nvSpPr>
        <p:spPr>
          <a:xfrm>
            <a:off x="911424" y="2420888"/>
            <a:ext cx="47781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/>
              <a:t> </a:t>
            </a:r>
            <a:endParaRPr lang="en-US" sz="1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1" name="Freeform 19">
            <a:extLst>
              <a:ext uri="{FF2B5EF4-FFF2-40B4-BE49-F238E27FC236}">
                <a16:creationId xmlns:a16="http://schemas.microsoft.com/office/drawing/2014/main" id="{61B40120-C8DC-4E47-864D-CE453504A270}"/>
              </a:ext>
            </a:extLst>
          </p:cNvPr>
          <p:cNvSpPr>
            <a:spLocks/>
          </p:cNvSpPr>
          <p:nvPr/>
        </p:nvSpPr>
        <p:spPr bwMode="auto">
          <a:xfrm>
            <a:off x="11511555" y="306778"/>
            <a:ext cx="488750" cy="486853"/>
          </a:xfrm>
          <a:custGeom>
            <a:avLst/>
            <a:gdLst>
              <a:gd name="T0" fmla="*/ 162 w 324"/>
              <a:gd name="T1" fmla="*/ 0 h 323"/>
              <a:gd name="T2" fmla="*/ 48 w 324"/>
              <a:gd name="T3" fmla="*/ 47 h 323"/>
              <a:gd name="T4" fmla="*/ 0 w 324"/>
              <a:gd name="T5" fmla="*/ 162 h 323"/>
              <a:gd name="T6" fmla="*/ 162 w 324"/>
              <a:gd name="T7" fmla="*/ 323 h 323"/>
              <a:gd name="T8" fmla="*/ 324 w 324"/>
              <a:gd name="T9" fmla="*/ 162 h 323"/>
              <a:gd name="T10" fmla="*/ 276 w 324"/>
              <a:gd name="T11" fmla="*/ 47 h 323"/>
              <a:gd name="T12" fmla="*/ 162 w 324"/>
              <a:gd name="T13" fmla="*/ 0 h 3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24" h="323">
                <a:moveTo>
                  <a:pt x="162" y="0"/>
                </a:moveTo>
                <a:cubicBezTo>
                  <a:pt x="119" y="0"/>
                  <a:pt x="78" y="17"/>
                  <a:pt x="48" y="47"/>
                </a:cubicBezTo>
                <a:cubicBezTo>
                  <a:pt x="17" y="78"/>
                  <a:pt x="0" y="118"/>
                  <a:pt x="0" y="162"/>
                </a:cubicBezTo>
                <a:cubicBezTo>
                  <a:pt x="0" y="251"/>
                  <a:pt x="73" y="323"/>
                  <a:pt x="162" y="323"/>
                </a:cubicBezTo>
                <a:cubicBezTo>
                  <a:pt x="251" y="323"/>
                  <a:pt x="324" y="251"/>
                  <a:pt x="324" y="162"/>
                </a:cubicBezTo>
                <a:cubicBezTo>
                  <a:pt x="324" y="118"/>
                  <a:pt x="307" y="78"/>
                  <a:pt x="276" y="47"/>
                </a:cubicBezTo>
                <a:cubicBezTo>
                  <a:pt x="246" y="17"/>
                  <a:pt x="205" y="0"/>
                  <a:pt x="162" y="0"/>
                </a:cubicBezTo>
                <a:close/>
              </a:path>
            </a:pathLst>
          </a:custGeom>
          <a:solidFill>
            <a:srgbClr val="787CB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32" name="Slide Number Placeholder 6">
            <a:extLst>
              <a:ext uri="{FF2B5EF4-FFF2-40B4-BE49-F238E27FC236}">
                <a16:creationId xmlns:a16="http://schemas.microsoft.com/office/drawing/2014/main" id="{6E633902-A09B-4200-B329-F1747705AD99}"/>
              </a:ext>
            </a:extLst>
          </p:cNvPr>
          <p:cNvSpPr txBox="1">
            <a:spLocks/>
          </p:cNvSpPr>
          <p:nvPr/>
        </p:nvSpPr>
        <p:spPr>
          <a:xfrm>
            <a:off x="11425086" y="415806"/>
            <a:ext cx="651079" cy="2706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500" kern="1200">
                <a:solidFill>
                  <a:schemeClr val="bg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2ECA992-A3F4-43F5-9894-C8C908A8F4D0}" type="slidenum">
              <a:rPr lang="en-US" smtClean="0">
                <a:solidFill>
                  <a:schemeClr val="tx1"/>
                </a:solidFill>
              </a:rPr>
              <a:pPr/>
              <a:t>17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4" name="Image 23">
            <a:extLst>
              <a:ext uri="{FF2B5EF4-FFF2-40B4-BE49-F238E27FC236}">
                <a16:creationId xmlns:a16="http://schemas.microsoft.com/office/drawing/2014/main" id="{802139AC-BB8E-412E-8247-8588AD3B1B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543" y="213671"/>
            <a:ext cx="534412" cy="288499"/>
          </a:xfrm>
          <a:prstGeom prst="rect">
            <a:avLst/>
          </a:prstGeom>
        </p:spPr>
      </p:pic>
      <p:cxnSp>
        <p:nvCxnSpPr>
          <p:cNvPr id="17" name="Straight Connector 9">
            <a:extLst>
              <a:ext uri="{FF2B5EF4-FFF2-40B4-BE49-F238E27FC236}">
                <a16:creationId xmlns:a16="http://schemas.microsoft.com/office/drawing/2014/main" id="{D3DB4CAA-44F7-4271-95FF-CEB6BBF19F8E}"/>
              </a:ext>
            </a:extLst>
          </p:cNvPr>
          <p:cNvCxnSpPr>
            <a:cxnSpLocks/>
          </p:cNvCxnSpPr>
          <p:nvPr/>
        </p:nvCxnSpPr>
        <p:spPr>
          <a:xfrm>
            <a:off x="5187902" y="2005666"/>
            <a:ext cx="1811311" cy="0"/>
          </a:xfrm>
          <a:prstGeom prst="line">
            <a:avLst/>
          </a:prstGeom>
          <a:ln w="152400" cap="flat">
            <a:solidFill>
              <a:srgbClr val="787CB5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itle 3">
            <a:extLst>
              <a:ext uri="{FF2B5EF4-FFF2-40B4-BE49-F238E27FC236}">
                <a16:creationId xmlns:a16="http://schemas.microsoft.com/office/drawing/2014/main" id="{4BE72A0F-6DB2-434C-8DBF-DF53B89AE0D6}"/>
              </a:ext>
            </a:extLst>
          </p:cNvPr>
          <p:cNvSpPr txBox="1">
            <a:spLocks/>
          </p:cNvSpPr>
          <p:nvPr/>
        </p:nvSpPr>
        <p:spPr>
          <a:xfrm>
            <a:off x="1159888" y="203374"/>
            <a:ext cx="9891562" cy="1469774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txBody>
          <a:bodyPr lIns="91440" tIns="45720" rIns="91440" bIns="45720" anchor="t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kern="12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>
              <a:lnSpc>
                <a:spcPts val="5200"/>
              </a:lnSpc>
            </a:pPr>
            <a:r>
              <a:rPr lang="en-GB" sz="5000" spc="-300" dirty="0" err="1">
                <a:solidFill>
                  <a:srgbClr val="B0B3D6"/>
                </a:solidFill>
                <a:latin typeface="Montserrat Black"/>
                <a:ea typeface="Open Sans bold"/>
                <a:cs typeface="Open Sans bold"/>
              </a:rPr>
              <a:t>Qu'est</a:t>
            </a:r>
            <a:r>
              <a:rPr lang="en-GB" sz="5000" spc="-300" dirty="0">
                <a:solidFill>
                  <a:srgbClr val="B0B3D6"/>
                </a:solidFill>
                <a:latin typeface="Montserrat Black"/>
                <a:ea typeface="Open Sans bold"/>
                <a:cs typeface="Open Sans bold"/>
              </a:rPr>
              <a:t> </a:t>
            </a:r>
            <a:r>
              <a:rPr lang="en-GB" sz="5000" spc="-300" dirty="0" err="1">
                <a:solidFill>
                  <a:srgbClr val="B0B3D6"/>
                </a:solidFill>
                <a:latin typeface="Montserrat Black"/>
                <a:ea typeface="Open Sans bold"/>
                <a:cs typeface="Open Sans bold"/>
              </a:rPr>
              <a:t>ce</a:t>
            </a:r>
            <a:r>
              <a:rPr lang="en-GB" sz="5000" spc="-300" dirty="0">
                <a:solidFill>
                  <a:srgbClr val="B0B3D6"/>
                </a:solidFill>
                <a:latin typeface="Montserrat Black"/>
                <a:ea typeface="Open Sans bold"/>
                <a:cs typeface="Open Sans bold"/>
              </a:rPr>
              <a:t> </a:t>
            </a:r>
            <a:r>
              <a:rPr lang="en-GB" sz="5000" spc="-300" dirty="0" err="1">
                <a:solidFill>
                  <a:srgbClr val="B0B3D6"/>
                </a:solidFill>
                <a:latin typeface="Montserrat Black"/>
                <a:ea typeface="Open Sans bold"/>
                <a:cs typeface="Open Sans bold"/>
              </a:rPr>
              <a:t>qu'un</a:t>
            </a:r>
            <a:endParaRPr lang="en-GB" sz="5000" spc="-300" dirty="0" err="1">
              <a:solidFill>
                <a:srgbClr val="B0B3D6"/>
              </a:solidFill>
              <a:latin typeface="Montserrat Black" panose="00000A00000000000000" pitchFamily="50" charset="0"/>
            </a:endParaRPr>
          </a:p>
          <a:p>
            <a:pPr>
              <a:lnSpc>
                <a:spcPts val="5200"/>
              </a:lnSpc>
            </a:pPr>
            <a:r>
              <a:rPr lang="en-GB" sz="5000" spc="-300" dirty="0">
                <a:solidFill>
                  <a:srgbClr val="36382E"/>
                </a:solidFill>
                <a:latin typeface="Montserrat Black"/>
                <a:ea typeface="Open Sans bold"/>
                <a:cs typeface="Open Sans bold"/>
              </a:rPr>
              <a:t>tableau PHP ?</a:t>
            </a:r>
          </a:p>
        </p:txBody>
      </p:sp>
      <p:pic>
        <p:nvPicPr>
          <p:cNvPr id="2" name="Image 2">
            <a:extLst>
              <a:ext uri="{FF2B5EF4-FFF2-40B4-BE49-F238E27FC236}">
                <a16:creationId xmlns:a16="http://schemas.microsoft.com/office/drawing/2014/main" id="{162A8458-7FCF-969E-3D19-48075AB5C2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6846" y="2173487"/>
            <a:ext cx="10005717" cy="4561840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6F6ADA6B-D674-1F78-83CD-16BD22C793F0}"/>
              </a:ext>
            </a:extLst>
          </p:cNvPr>
          <p:cNvSpPr txBox="1"/>
          <p:nvPr/>
        </p:nvSpPr>
        <p:spPr>
          <a:xfrm>
            <a:off x="2906888" y="2848092"/>
            <a:ext cx="2525889" cy="461665"/>
          </a:xfrm>
          <a:prstGeom prst="rect">
            <a:avLst/>
          </a:prstGeom>
          <a:solidFill>
            <a:srgbClr val="B0B2D6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2400" b="1" dirty="0">
                <a:solidFill>
                  <a:srgbClr val="787CB5"/>
                </a:solidFill>
                <a:cs typeface="Calibri"/>
              </a:rPr>
              <a:t>indexes</a:t>
            </a:r>
            <a:endParaRPr lang="fr-FR"/>
          </a:p>
        </p:txBody>
      </p:sp>
      <p:sp>
        <p:nvSpPr>
          <p:cNvPr id="4" name="Flèche : droite 3">
            <a:extLst>
              <a:ext uri="{FF2B5EF4-FFF2-40B4-BE49-F238E27FC236}">
                <a16:creationId xmlns:a16="http://schemas.microsoft.com/office/drawing/2014/main" id="{1A0B13BA-553D-44D4-E9BA-1E05D2C490D2}"/>
              </a:ext>
            </a:extLst>
          </p:cNvPr>
          <p:cNvSpPr/>
          <p:nvPr/>
        </p:nvSpPr>
        <p:spPr>
          <a:xfrm>
            <a:off x="4780707" y="3028521"/>
            <a:ext cx="733778" cy="159926"/>
          </a:xfrm>
          <a:prstGeom prst="rightArrow">
            <a:avLst/>
          </a:prstGeom>
          <a:solidFill>
            <a:srgbClr val="787C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6DEDEC25-B646-E6D8-C156-048153C7B6CD}"/>
              </a:ext>
            </a:extLst>
          </p:cNvPr>
          <p:cNvSpPr txBox="1"/>
          <p:nvPr/>
        </p:nvSpPr>
        <p:spPr>
          <a:xfrm>
            <a:off x="239888" y="2109610"/>
            <a:ext cx="2587037" cy="48320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2200" b="1" dirty="0">
                <a:cs typeface="Calibri"/>
              </a:rPr>
              <a:t>Un tableau – ou </a:t>
            </a:r>
            <a:r>
              <a:rPr lang="fr-FR" sz="2200" b="1" i="1" u="sng" dirty="0">
                <a:solidFill>
                  <a:srgbClr val="EAD94C"/>
                </a:solidFill>
                <a:cs typeface="Calibri"/>
              </a:rPr>
              <a:t>array</a:t>
            </a:r>
            <a:r>
              <a:rPr lang="fr-FR" sz="2200" b="1" i="1" dirty="0">
                <a:cs typeface="Calibri"/>
              </a:rPr>
              <a:t> </a:t>
            </a:r>
            <a:r>
              <a:rPr lang="fr-FR" sz="2200" b="1" dirty="0">
                <a:cs typeface="Calibri"/>
              </a:rPr>
              <a:t>en anglais est un type de variable.</a:t>
            </a:r>
          </a:p>
          <a:p>
            <a:endParaRPr lang="fr-FR" sz="2200" b="1" dirty="0">
              <a:cs typeface="Calibri"/>
            </a:endParaRPr>
          </a:p>
          <a:p>
            <a:r>
              <a:rPr lang="fr-FR" sz="2200" b="1" dirty="0">
                <a:cs typeface="Calibri"/>
              </a:rPr>
              <a:t>Un </a:t>
            </a:r>
            <a:r>
              <a:rPr lang="fr-FR" sz="2200" b="1" i="1" u="sng" dirty="0">
                <a:cs typeface="Calibri"/>
              </a:rPr>
              <a:t>array</a:t>
            </a:r>
            <a:r>
              <a:rPr lang="fr-FR" sz="2200" b="1" i="1" dirty="0">
                <a:cs typeface="Calibri"/>
              </a:rPr>
              <a:t> </a:t>
            </a:r>
            <a:r>
              <a:rPr lang="fr-FR" sz="2200" b="1" dirty="0">
                <a:cs typeface="Calibri"/>
              </a:rPr>
              <a:t>peut contenir </a:t>
            </a:r>
            <a:r>
              <a:rPr lang="fr-FR" sz="2200" b="1" dirty="0">
                <a:solidFill>
                  <a:srgbClr val="EAD94C"/>
                </a:solidFill>
                <a:cs typeface="Calibri"/>
              </a:rPr>
              <a:t>plusieurs valeurs</a:t>
            </a:r>
            <a:r>
              <a:rPr lang="fr-FR" sz="2200" b="1" dirty="0">
                <a:cs typeface="Calibri"/>
              </a:rPr>
              <a:t>, de différents types et </a:t>
            </a:r>
            <a:r>
              <a:rPr lang="fr-FR" sz="2200" b="1" dirty="0">
                <a:solidFill>
                  <a:srgbClr val="EAD94C"/>
                </a:solidFill>
                <a:cs typeface="Calibri"/>
              </a:rPr>
              <a:t>indexées.</a:t>
            </a:r>
          </a:p>
          <a:p>
            <a:endParaRPr lang="fr-FR" sz="1600" b="1" dirty="0">
              <a:cs typeface="Calibri"/>
            </a:endParaRPr>
          </a:p>
          <a:p>
            <a:endParaRPr lang="fr-FR" sz="2200" b="1" dirty="0">
              <a:cs typeface="Calibri"/>
            </a:endParaRPr>
          </a:p>
          <a:p>
            <a:r>
              <a:rPr lang="fr-FR" sz="2200" b="1" dirty="0">
                <a:cs typeface="Calibri"/>
              </a:rPr>
              <a:t>Une variable simple ne peut contenir qu'</a:t>
            </a:r>
            <a:r>
              <a:rPr lang="fr-FR" sz="2200" b="1" dirty="0">
                <a:solidFill>
                  <a:schemeClr val="bg1"/>
                </a:solidFill>
                <a:cs typeface="Calibri"/>
              </a:rPr>
              <a:t>une seule valeur.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5E6BBBAD-2426-A34C-B3F1-C4FE6EA344FD}"/>
              </a:ext>
            </a:extLst>
          </p:cNvPr>
          <p:cNvSpPr txBox="1"/>
          <p:nvPr/>
        </p:nvSpPr>
        <p:spPr>
          <a:xfrm rot="360000">
            <a:off x="9060331" y="1266518"/>
            <a:ext cx="2922792" cy="923330"/>
          </a:xfrm>
          <a:prstGeom prst="rect">
            <a:avLst/>
          </a:prstGeom>
          <a:solidFill>
            <a:srgbClr val="EAD94C"/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Montserrat"/>
              </a:rPr>
              <a:t>   PHP fournit toutes les fonctions pour </a:t>
            </a:r>
            <a:r>
              <a:rPr lang="fr-FR" b="1" i="1" dirty="0">
                <a:solidFill>
                  <a:schemeClr val="bg1"/>
                </a:solidFill>
                <a:latin typeface="Montserrat"/>
              </a:rPr>
              <a:t>manipuler un array</a:t>
            </a:r>
            <a:r>
              <a:rPr lang="fr-FR" dirty="0">
                <a:solidFill>
                  <a:schemeClr val="bg1"/>
                </a:solidFill>
                <a:latin typeface="Montserrat"/>
              </a:rPr>
              <a:t> </a:t>
            </a:r>
            <a:r>
              <a:rPr lang="fr-FR" b="1" i="1" dirty="0">
                <a:solidFill>
                  <a:schemeClr val="bg1"/>
                </a:solidFill>
                <a:latin typeface="Montserrat"/>
              </a:rPr>
              <a:t>!</a:t>
            </a:r>
            <a:endParaRPr lang="fr-FR" sz="1800" b="1" i="1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sp>
        <p:nvSpPr>
          <p:cNvPr id="11" name="Freeform 151">
            <a:extLst>
              <a:ext uri="{FF2B5EF4-FFF2-40B4-BE49-F238E27FC236}">
                <a16:creationId xmlns:a16="http://schemas.microsoft.com/office/drawing/2014/main" id="{F089B32F-0DBF-C8DE-F79E-05F5FEE2B8E3}"/>
              </a:ext>
            </a:extLst>
          </p:cNvPr>
          <p:cNvSpPr>
            <a:spLocks noEditPoints="1"/>
          </p:cNvSpPr>
          <p:nvPr/>
        </p:nvSpPr>
        <p:spPr bwMode="auto">
          <a:xfrm rot="239127">
            <a:off x="8869625" y="869874"/>
            <a:ext cx="481729" cy="507330"/>
          </a:xfrm>
          <a:custGeom>
            <a:avLst/>
            <a:gdLst>
              <a:gd name="T0" fmla="*/ 95 w 154"/>
              <a:gd name="T1" fmla="*/ 144 h 160"/>
              <a:gd name="T2" fmla="*/ 87 w 154"/>
              <a:gd name="T3" fmla="*/ 157 h 160"/>
              <a:gd name="T4" fmla="*/ 70 w 154"/>
              <a:gd name="T5" fmla="*/ 160 h 160"/>
              <a:gd name="T6" fmla="*/ 64 w 154"/>
              <a:gd name="T7" fmla="*/ 152 h 160"/>
              <a:gd name="T8" fmla="*/ 58 w 154"/>
              <a:gd name="T9" fmla="*/ 141 h 160"/>
              <a:gd name="T10" fmla="*/ 90 w 154"/>
              <a:gd name="T11" fmla="*/ 136 h 160"/>
              <a:gd name="T12" fmla="*/ 116 w 154"/>
              <a:gd name="T13" fmla="*/ 77 h 160"/>
              <a:gd name="T14" fmla="*/ 95 w 154"/>
              <a:gd name="T15" fmla="*/ 125 h 160"/>
              <a:gd name="T16" fmla="*/ 64 w 154"/>
              <a:gd name="T17" fmla="*/ 129 h 160"/>
              <a:gd name="T18" fmla="*/ 48 w 154"/>
              <a:gd name="T19" fmla="*/ 104 h 160"/>
              <a:gd name="T20" fmla="*/ 76 w 154"/>
              <a:gd name="T21" fmla="*/ 37 h 160"/>
              <a:gd name="T22" fmla="*/ 81 w 154"/>
              <a:gd name="T23" fmla="*/ 53 h 160"/>
              <a:gd name="T24" fmla="*/ 48 w 154"/>
              <a:gd name="T25" fmla="*/ 77 h 160"/>
              <a:gd name="T26" fmla="*/ 57 w 154"/>
              <a:gd name="T27" fmla="*/ 77 h 160"/>
              <a:gd name="T28" fmla="*/ 81 w 154"/>
              <a:gd name="T29" fmla="*/ 53 h 160"/>
              <a:gd name="T30" fmla="*/ 81 w 154"/>
              <a:gd name="T31" fmla="*/ 20 h 160"/>
              <a:gd name="T32" fmla="*/ 76 w 154"/>
              <a:gd name="T33" fmla="*/ 0 h 160"/>
              <a:gd name="T34" fmla="*/ 73 w 154"/>
              <a:gd name="T35" fmla="*/ 20 h 160"/>
              <a:gd name="T36" fmla="*/ 23 w 154"/>
              <a:gd name="T37" fmla="*/ 77 h 160"/>
              <a:gd name="T38" fmla="*/ 4 w 154"/>
              <a:gd name="T39" fmla="*/ 73 h 160"/>
              <a:gd name="T40" fmla="*/ 4 w 154"/>
              <a:gd name="T41" fmla="*/ 81 h 160"/>
              <a:gd name="T42" fmla="*/ 23 w 154"/>
              <a:gd name="T43" fmla="*/ 77 h 160"/>
              <a:gd name="T44" fmla="*/ 133 w 154"/>
              <a:gd name="T45" fmla="*/ 73 h 160"/>
              <a:gd name="T46" fmla="*/ 133 w 154"/>
              <a:gd name="T47" fmla="*/ 81 h 160"/>
              <a:gd name="T48" fmla="*/ 154 w 154"/>
              <a:gd name="T49" fmla="*/ 77 h 160"/>
              <a:gd name="T50" fmla="*/ 33 w 154"/>
              <a:gd name="T51" fmla="*/ 113 h 160"/>
              <a:gd name="T52" fmla="*/ 22 w 154"/>
              <a:gd name="T53" fmla="*/ 131 h 160"/>
              <a:gd name="T54" fmla="*/ 28 w 154"/>
              <a:gd name="T55" fmla="*/ 131 h 160"/>
              <a:gd name="T56" fmla="*/ 39 w 154"/>
              <a:gd name="T57" fmla="*/ 113 h 160"/>
              <a:gd name="T58" fmla="*/ 117 w 154"/>
              <a:gd name="T59" fmla="*/ 41 h 160"/>
              <a:gd name="T60" fmla="*/ 131 w 154"/>
              <a:gd name="T61" fmla="*/ 29 h 160"/>
              <a:gd name="T62" fmla="*/ 124 w 154"/>
              <a:gd name="T63" fmla="*/ 22 h 160"/>
              <a:gd name="T64" fmla="*/ 113 w 154"/>
              <a:gd name="T65" fmla="*/ 40 h 160"/>
              <a:gd name="T66" fmla="*/ 33 w 154"/>
              <a:gd name="T67" fmla="*/ 40 h 160"/>
              <a:gd name="T68" fmla="*/ 39 w 154"/>
              <a:gd name="T69" fmla="*/ 40 h 160"/>
              <a:gd name="T70" fmla="*/ 28 w 154"/>
              <a:gd name="T71" fmla="*/ 22 h 160"/>
              <a:gd name="T72" fmla="*/ 22 w 154"/>
              <a:gd name="T73" fmla="*/ 29 h 160"/>
              <a:gd name="T74" fmla="*/ 33 w 154"/>
              <a:gd name="T75" fmla="*/ 40 h 160"/>
              <a:gd name="T76" fmla="*/ 113 w 154"/>
              <a:gd name="T77" fmla="*/ 113 h 160"/>
              <a:gd name="T78" fmla="*/ 124 w 154"/>
              <a:gd name="T79" fmla="*/ 131 h 160"/>
              <a:gd name="T80" fmla="*/ 131 w 154"/>
              <a:gd name="T81" fmla="*/ 131 h 160"/>
              <a:gd name="T82" fmla="*/ 119 w 154"/>
              <a:gd name="T83" fmla="*/ 113 h 160"/>
              <a:gd name="T84" fmla="*/ 119 w 154"/>
              <a:gd name="T85" fmla="*/ 113 h 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54" h="160">
                <a:moveTo>
                  <a:pt x="95" y="141"/>
                </a:moveTo>
                <a:cubicBezTo>
                  <a:pt x="95" y="144"/>
                  <a:pt x="95" y="144"/>
                  <a:pt x="95" y="144"/>
                </a:cubicBezTo>
                <a:cubicBezTo>
                  <a:pt x="95" y="148"/>
                  <a:pt x="92" y="152"/>
                  <a:pt x="89" y="152"/>
                </a:cubicBezTo>
                <a:cubicBezTo>
                  <a:pt x="87" y="157"/>
                  <a:pt x="87" y="157"/>
                  <a:pt x="87" y="157"/>
                </a:cubicBezTo>
                <a:cubicBezTo>
                  <a:pt x="86" y="159"/>
                  <a:pt x="85" y="160"/>
                  <a:pt x="82" y="160"/>
                </a:cubicBezTo>
                <a:cubicBezTo>
                  <a:pt x="70" y="160"/>
                  <a:pt x="70" y="160"/>
                  <a:pt x="70" y="160"/>
                </a:cubicBezTo>
                <a:cubicBezTo>
                  <a:pt x="69" y="160"/>
                  <a:pt x="66" y="159"/>
                  <a:pt x="65" y="157"/>
                </a:cubicBezTo>
                <a:cubicBezTo>
                  <a:pt x="64" y="152"/>
                  <a:pt x="64" y="152"/>
                  <a:pt x="64" y="152"/>
                </a:cubicBezTo>
                <a:cubicBezTo>
                  <a:pt x="60" y="152"/>
                  <a:pt x="58" y="148"/>
                  <a:pt x="58" y="144"/>
                </a:cubicBezTo>
                <a:cubicBezTo>
                  <a:pt x="58" y="141"/>
                  <a:pt x="58" y="141"/>
                  <a:pt x="58" y="141"/>
                </a:cubicBezTo>
                <a:cubicBezTo>
                  <a:pt x="58" y="138"/>
                  <a:pt x="60" y="136"/>
                  <a:pt x="63" y="136"/>
                </a:cubicBezTo>
                <a:cubicBezTo>
                  <a:pt x="90" y="136"/>
                  <a:pt x="90" y="136"/>
                  <a:pt x="90" y="136"/>
                </a:cubicBezTo>
                <a:cubicBezTo>
                  <a:pt x="92" y="136"/>
                  <a:pt x="95" y="138"/>
                  <a:pt x="95" y="141"/>
                </a:cubicBezTo>
                <a:close/>
                <a:moveTo>
                  <a:pt x="116" y="77"/>
                </a:moveTo>
                <a:cubicBezTo>
                  <a:pt x="116" y="88"/>
                  <a:pt x="112" y="97"/>
                  <a:pt x="105" y="105"/>
                </a:cubicBezTo>
                <a:cubicBezTo>
                  <a:pt x="100" y="110"/>
                  <a:pt x="96" y="117"/>
                  <a:pt x="95" y="125"/>
                </a:cubicBezTo>
                <a:cubicBezTo>
                  <a:pt x="95" y="127"/>
                  <a:pt x="92" y="129"/>
                  <a:pt x="89" y="129"/>
                </a:cubicBezTo>
                <a:cubicBezTo>
                  <a:pt x="64" y="129"/>
                  <a:pt x="64" y="129"/>
                  <a:pt x="64" y="129"/>
                </a:cubicBezTo>
                <a:cubicBezTo>
                  <a:pt x="62" y="129"/>
                  <a:pt x="58" y="127"/>
                  <a:pt x="58" y="125"/>
                </a:cubicBezTo>
                <a:cubicBezTo>
                  <a:pt x="57" y="117"/>
                  <a:pt x="53" y="110"/>
                  <a:pt x="48" y="104"/>
                </a:cubicBezTo>
                <a:cubicBezTo>
                  <a:pt x="42" y="97"/>
                  <a:pt x="37" y="88"/>
                  <a:pt x="37" y="78"/>
                </a:cubicBezTo>
                <a:cubicBezTo>
                  <a:pt x="37" y="56"/>
                  <a:pt x="54" y="37"/>
                  <a:pt x="76" y="37"/>
                </a:cubicBezTo>
                <a:cubicBezTo>
                  <a:pt x="99" y="37"/>
                  <a:pt x="116" y="54"/>
                  <a:pt x="116" y="77"/>
                </a:cubicBezTo>
                <a:close/>
                <a:moveTo>
                  <a:pt x="81" y="53"/>
                </a:moveTo>
                <a:cubicBezTo>
                  <a:pt x="81" y="51"/>
                  <a:pt x="79" y="48"/>
                  <a:pt x="76" y="48"/>
                </a:cubicBezTo>
                <a:cubicBezTo>
                  <a:pt x="60" y="48"/>
                  <a:pt x="48" y="61"/>
                  <a:pt x="48" y="77"/>
                </a:cubicBezTo>
                <a:cubicBezTo>
                  <a:pt x="48" y="79"/>
                  <a:pt x="50" y="81"/>
                  <a:pt x="53" y="81"/>
                </a:cubicBezTo>
                <a:cubicBezTo>
                  <a:pt x="55" y="81"/>
                  <a:pt x="57" y="79"/>
                  <a:pt x="57" y="77"/>
                </a:cubicBezTo>
                <a:cubicBezTo>
                  <a:pt x="57" y="65"/>
                  <a:pt x="65" y="57"/>
                  <a:pt x="76" y="57"/>
                </a:cubicBezTo>
                <a:cubicBezTo>
                  <a:pt x="79" y="57"/>
                  <a:pt x="81" y="56"/>
                  <a:pt x="81" y="53"/>
                </a:cubicBezTo>
                <a:close/>
                <a:moveTo>
                  <a:pt x="76" y="24"/>
                </a:moveTo>
                <a:cubicBezTo>
                  <a:pt x="79" y="24"/>
                  <a:pt x="81" y="22"/>
                  <a:pt x="81" y="20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1"/>
                  <a:pt x="79" y="0"/>
                  <a:pt x="76" y="0"/>
                </a:cubicBezTo>
                <a:cubicBezTo>
                  <a:pt x="74" y="0"/>
                  <a:pt x="73" y="1"/>
                  <a:pt x="73" y="4"/>
                </a:cubicBezTo>
                <a:cubicBezTo>
                  <a:pt x="73" y="20"/>
                  <a:pt x="73" y="20"/>
                  <a:pt x="73" y="20"/>
                </a:cubicBezTo>
                <a:cubicBezTo>
                  <a:pt x="73" y="22"/>
                  <a:pt x="74" y="24"/>
                  <a:pt x="76" y="24"/>
                </a:cubicBezTo>
                <a:close/>
                <a:moveTo>
                  <a:pt x="23" y="77"/>
                </a:moveTo>
                <a:cubicBezTo>
                  <a:pt x="23" y="74"/>
                  <a:pt x="22" y="73"/>
                  <a:pt x="20" y="73"/>
                </a:cubicBezTo>
                <a:cubicBezTo>
                  <a:pt x="4" y="73"/>
                  <a:pt x="4" y="73"/>
                  <a:pt x="4" y="73"/>
                </a:cubicBezTo>
                <a:cubicBezTo>
                  <a:pt x="1" y="73"/>
                  <a:pt x="0" y="74"/>
                  <a:pt x="0" y="77"/>
                </a:cubicBezTo>
                <a:cubicBezTo>
                  <a:pt x="0" y="79"/>
                  <a:pt x="1" y="81"/>
                  <a:pt x="4" y="81"/>
                </a:cubicBezTo>
                <a:cubicBezTo>
                  <a:pt x="20" y="81"/>
                  <a:pt x="20" y="81"/>
                  <a:pt x="20" y="81"/>
                </a:cubicBezTo>
                <a:cubicBezTo>
                  <a:pt x="22" y="81"/>
                  <a:pt x="23" y="79"/>
                  <a:pt x="23" y="77"/>
                </a:cubicBezTo>
                <a:close/>
                <a:moveTo>
                  <a:pt x="149" y="73"/>
                </a:moveTo>
                <a:cubicBezTo>
                  <a:pt x="133" y="73"/>
                  <a:pt x="133" y="73"/>
                  <a:pt x="133" y="73"/>
                </a:cubicBezTo>
                <a:cubicBezTo>
                  <a:pt x="131" y="73"/>
                  <a:pt x="129" y="74"/>
                  <a:pt x="129" y="77"/>
                </a:cubicBezTo>
                <a:cubicBezTo>
                  <a:pt x="129" y="79"/>
                  <a:pt x="131" y="81"/>
                  <a:pt x="133" y="81"/>
                </a:cubicBezTo>
                <a:cubicBezTo>
                  <a:pt x="149" y="81"/>
                  <a:pt x="149" y="81"/>
                  <a:pt x="149" y="81"/>
                </a:cubicBezTo>
                <a:cubicBezTo>
                  <a:pt x="152" y="81"/>
                  <a:pt x="154" y="79"/>
                  <a:pt x="154" y="77"/>
                </a:cubicBezTo>
                <a:cubicBezTo>
                  <a:pt x="154" y="74"/>
                  <a:pt x="152" y="73"/>
                  <a:pt x="149" y="73"/>
                </a:cubicBezTo>
                <a:close/>
                <a:moveTo>
                  <a:pt x="33" y="113"/>
                </a:moveTo>
                <a:cubicBezTo>
                  <a:pt x="22" y="125"/>
                  <a:pt x="22" y="125"/>
                  <a:pt x="22" y="125"/>
                </a:cubicBezTo>
                <a:cubicBezTo>
                  <a:pt x="20" y="127"/>
                  <a:pt x="20" y="129"/>
                  <a:pt x="22" y="131"/>
                </a:cubicBezTo>
                <a:cubicBezTo>
                  <a:pt x="23" y="132"/>
                  <a:pt x="25" y="133"/>
                  <a:pt x="25" y="133"/>
                </a:cubicBezTo>
                <a:cubicBezTo>
                  <a:pt x="26" y="133"/>
                  <a:pt x="27" y="132"/>
                  <a:pt x="28" y="131"/>
                </a:cubicBezTo>
                <a:cubicBezTo>
                  <a:pt x="39" y="120"/>
                  <a:pt x="39" y="120"/>
                  <a:pt x="39" y="120"/>
                </a:cubicBezTo>
                <a:cubicBezTo>
                  <a:pt x="41" y="118"/>
                  <a:pt x="41" y="116"/>
                  <a:pt x="39" y="113"/>
                </a:cubicBezTo>
                <a:cubicBezTo>
                  <a:pt x="38" y="112"/>
                  <a:pt x="34" y="112"/>
                  <a:pt x="33" y="113"/>
                </a:cubicBezTo>
                <a:close/>
                <a:moveTo>
                  <a:pt x="117" y="41"/>
                </a:moveTo>
                <a:cubicBezTo>
                  <a:pt x="118" y="41"/>
                  <a:pt x="119" y="41"/>
                  <a:pt x="119" y="40"/>
                </a:cubicBezTo>
                <a:cubicBezTo>
                  <a:pt x="131" y="29"/>
                  <a:pt x="131" y="29"/>
                  <a:pt x="131" y="29"/>
                </a:cubicBezTo>
                <a:cubicBezTo>
                  <a:pt x="133" y="27"/>
                  <a:pt x="133" y="24"/>
                  <a:pt x="131" y="22"/>
                </a:cubicBezTo>
                <a:cubicBezTo>
                  <a:pt x="129" y="20"/>
                  <a:pt x="127" y="20"/>
                  <a:pt x="124" y="22"/>
                </a:cubicBezTo>
                <a:cubicBezTo>
                  <a:pt x="113" y="33"/>
                  <a:pt x="113" y="33"/>
                  <a:pt x="113" y="33"/>
                </a:cubicBezTo>
                <a:cubicBezTo>
                  <a:pt x="112" y="35"/>
                  <a:pt x="112" y="38"/>
                  <a:pt x="113" y="40"/>
                </a:cubicBezTo>
                <a:cubicBezTo>
                  <a:pt x="115" y="41"/>
                  <a:pt x="116" y="41"/>
                  <a:pt x="117" y="41"/>
                </a:cubicBezTo>
                <a:close/>
                <a:moveTo>
                  <a:pt x="33" y="40"/>
                </a:moveTo>
                <a:cubicBezTo>
                  <a:pt x="34" y="41"/>
                  <a:pt x="36" y="41"/>
                  <a:pt x="36" y="41"/>
                </a:cubicBezTo>
                <a:cubicBezTo>
                  <a:pt x="37" y="41"/>
                  <a:pt x="38" y="41"/>
                  <a:pt x="39" y="40"/>
                </a:cubicBezTo>
                <a:cubicBezTo>
                  <a:pt x="41" y="38"/>
                  <a:pt x="41" y="35"/>
                  <a:pt x="39" y="33"/>
                </a:cubicBezTo>
                <a:cubicBezTo>
                  <a:pt x="28" y="22"/>
                  <a:pt x="28" y="22"/>
                  <a:pt x="28" y="22"/>
                </a:cubicBezTo>
                <a:cubicBezTo>
                  <a:pt x="27" y="20"/>
                  <a:pt x="23" y="20"/>
                  <a:pt x="22" y="22"/>
                </a:cubicBezTo>
                <a:cubicBezTo>
                  <a:pt x="20" y="24"/>
                  <a:pt x="20" y="27"/>
                  <a:pt x="22" y="29"/>
                </a:cubicBezTo>
                <a:cubicBezTo>
                  <a:pt x="33" y="40"/>
                  <a:pt x="33" y="40"/>
                  <a:pt x="33" y="40"/>
                </a:cubicBezTo>
                <a:cubicBezTo>
                  <a:pt x="33" y="40"/>
                  <a:pt x="33" y="40"/>
                  <a:pt x="33" y="40"/>
                </a:cubicBezTo>
                <a:close/>
                <a:moveTo>
                  <a:pt x="119" y="113"/>
                </a:moveTo>
                <a:cubicBezTo>
                  <a:pt x="118" y="112"/>
                  <a:pt x="116" y="112"/>
                  <a:pt x="113" y="113"/>
                </a:cubicBezTo>
                <a:cubicBezTo>
                  <a:pt x="112" y="116"/>
                  <a:pt x="112" y="118"/>
                  <a:pt x="113" y="120"/>
                </a:cubicBezTo>
                <a:cubicBezTo>
                  <a:pt x="124" y="131"/>
                  <a:pt x="124" y="131"/>
                  <a:pt x="124" y="131"/>
                </a:cubicBezTo>
                <a:cubicBezTo>
                  <a:pt x="126" y="132"/>
                  <a:pt x="127" y="133"/>
                  <a:pt x="128" y="133"/>
                </a:cubicBezTo>
                <a:cubicBezTo>
                  <a:pt x="129" y="133"/>
                  <a:pt x="131" y="132"/>
                  <a:pt x="131" y="131"/>
                </a:cubicBezTo>
                <a:cubicBezTo>
                  <a:pt x="133" y="129"/>
                  <a:pt x="133" y="127"/>
                  <a:pt x="131" y="125"/>
                </a:cubicBezTo>
                <a:cubicBezTo>
                  <a:pt x="119" y="113"/>
                  <a:pt x="119" y="113"/>
                  <a:pt x="119" y="113"/>
                </a:cubicBezTo>
                <a:cubicBezTo>
                  <a:pt x="119" y="113"/>
                  <a:pt x="119" y="113"/>
                  <a:pt x="119" y="113"/>
                </a:cubicBezTo>
                <a:close/>
                <a:moveTo>
                  <a:pt x="119" y="113"/>
                </a:moveTo>
                <a:cubicBezTo>
                  <a:pt x="119" y="113"/>
                  <a:pt x="119" y="113"/>
                  <a:pt x="119" y="113"/>
                </a:cubicBezTo>
              </a:path>
            </a:pathLst>
          </a:custGeom>
          <a:solidFill>
            <a:srgbClr val="787CB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79929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D5AA788-E9C1-4B82-8ADE-5F1FBFEA6390}"/>
              </a:ext>
            </a:extLst>
          </p:cNvPr>
          <p:cNvSpPr/>
          <p:nvPr/>
        </p:nvSpPr>
        <p:spPr>
          <a:xfrm>
            <a:off x="6096004" y="0"/>
            <a:ext cx="6095996" cy="6858000"/>
          </a:xfrm>
          <a:prstGeom prst="rect">
            <a:avLst/>
          </a:prstGeom>
          <a:solidFill>
            <a:srgbClr val="B0B3D6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 19">
            <a:extLst>
              <a:ext uri="{FF2B5EF4-FFF2-40B4-BE49-F238E27FC236}">
                <a16:creationId xmlns:a16="http://schemas.microsoft.com/office/drawing/2014/main" id="{BC20E670-2399-4A97-996B-D43FFB7F9C9A}"/>
              </a:ext>
            </a:extLst>
          </p:cNvPr>
          <p:cNvSpPr>
            <a:spLocks/>
          </p:cNvSpPr>
          <p:nvPr/>
        </p:nvSpPr>
        <p:spPr bwMode="auto">
          <a:xfrm>
            <a:off x="11506250" y="258642"/>
            <a:ext cx="488750" cy="486853"/>
          </a:xfrm>
          <a:custGeom>
            <a:avLst/>
            <a:gdLst>
              <a:gd name="T0" fmla="*/ 162 w 324"/>
              <a:gd name="T1" fmla="*/ 0 h 323"/>
              <a:gd name="T2" fmla="*/ 48 w 324"/>
              <a:gd name="T3" fmla="*/ 47 h 323"/>
              <a:gd name="T4" fmla="*/ 0 w 324"/>
              <a:gd name="T5" fmla="*/ 162 h 323"/>
              <a:gd name="T6" fmla="*/ 162 w 324"/>
              <a:gd name="T7" fmla="*/ 323 h 323"/>
              <a:gd name="T8" fmla="*/ 324 w 324"/>
              <a:gd name="T9" fmla="*/ 162 h 323"/>
              <a:gd name="T10" fmla="*/ 276 w 324"/>
              <a:gd name="T11" fmla="*/ 47 h 323"/>
              <a:gd name="T12" fmla="*/ 162 w 324"/>
              <a:gd name="T13" fmla="*/ 0 h 3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24" h="323">
                <a:moveTo>
                  <a:pt x="162" y="0"/>
                </a:moveTo>
                <a:cubicBezTo>
                  <a:pt x="119" y="0"/>
                  <a:pt x="78" y="17"/>
                  <a:pt x="48" y="47"/>
                </a:cubicBezTo>
                <a:cubicBezTo>
                  <a:pt x="17" y="78"/>
                  <a:pt x="0" y="118"/>
                  <a:pt x="0" y="162"/>
                </a:cubicBezTo>
                <a:cubicBezTo>
                  <a:pt x="0" y="251"/>
                  <a:pt x="73" y="323"/>
                  <a:pt x="162" y="323"/>
                </a:cubicBezTo>
                <a:cubicBezTo>
                  <a:pt x="251" y="323"/>
                  <a:pt x="324" y="251"/>
                  <a:pt x="324" y="162"/>
                </a:cubicBezTo>
                <a:cubicBezTo>
                  <a:pt x="324" y="118"/>
                  <a:pt x="307" y="78"/>
                  <a:pt x="276" y="47"/>
                </a:cubicBezTo>
                <a:cubicBezTo>
                  <a:pt x="246" y="17"/>
                  <a:pt x="205" y="0"/>
                  <a:pt x="162" y="0"/>
                </a:cubicBezTo>
                <a:close/>
              </a:path>
            </a:pathLst>
          </a:custGeom>
          <a:solidFill>
            <a:srgbClr val="787CB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BAFF93A-FB5F-4E8B-8D93-FE193142C076}"/>
              </a:ext>
            </a:extLst>
          </p:cNvPr>
          <p:cNvCxnSpPr>
            <a:cxnSpLocks/>
          </p:cNvCxnSpPr>
          <p:nvPr/>
        </p:nvCxnSpPr>
        <p:spPr>
          <a:xfrm>
            <a:off x="6096000" y="2512848"/>
            <a:ext cx="0" cy="1832305"/>
          </a:xfrm>
          <a:prstGeom prst="line">
            <a:avLst/>
          </a:prstGeom>
          <a:ln w="152400" cap="flat">
            <a:solidFill>
              <a:srgbClr val="787CB5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Slide Number Placeholder 6">
            <a:extLst>
              <a:ext uri="{FF2B5EF4-FFF2-40B4-BE49-F238E27FC236}">
                <a16:creationId xmlns:a16="http://schemas.microsoft.com/office/drawing/2014/main" id="{F405E4D7-7891-4448-ACE5-F6AF2483BB76}"/>
              </a:ext>
            </a:extLst>
          </p:cNvPr>
          <p:cNvSpPr txBox="1">
            <a:spLocks/>
          </p:cNvSpPr>
          <p:nvPr/>
        </p:nvSpPr>
        <p:spPr>
          <a:xfrm>
            <a:off x="11425085" y="366734"/>
            <a:ext cx="651079" cy="2706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500" kern="1200">
                <a:solidFill>
                  <a:schemeClr val="bg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2ECA992-A3F4-43F5-9894-C8C908A8F4D0}" type="slidenum">
              <a:rPr lang="en-US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/>
              <a:t>18</a:t>
            </a:fld>
            <a:endParaRPr lang="en-US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BF0944D-11BF-471E-B43B-4795073980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543" y="213671"/>
            <a:ext cx="534412" cy="288499"/>
          </a:xfrm>
          <a:prstGeom prst="rect">
            <a:avLst/>
          </a:prstGeom>
        </p:spPr>
      </p:pic>
      <p:sp>
        <p:nvSpPr>
          <p:cNvPr id="3" name="Title 3">
            <a:extLst>
              <a:ext uri="{FF2B5EF4-FFF2-40B4-BE49-F238E27FC236}">
                <a16:creationId xmlns:a16="http://schemas.microsoft.com/office/drawing/2014/main" id="{C743C01C-1E94-A1CA-A02A-46E03C8E9D2D}"/>
              </a:ext>
            </a:extLst>
          </p:cNvPr>
          <p:cNvSpPr txBox="1">
            <a:spLocks/>
          </p:cNvSpPr>
          <p:nvPr/>
        </p:nvSpPr>
        <p:spPr>
          <a:xfrm>
            <a:off x="6672947" y="3804253"/>
            <a:ext cx="4838629" cy="1690294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txBody>
          <a:bodyPr lIns="91440" tIns="45720" rIns="91440" bIns="45720" anchor="t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kern="12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>
              <a:lnSpc>
                <a:spcPts val="6000"/>
              </a:lnSpc>
            </a:pPr>
            <a:r>
              <a:rPr lang="en-GB" sz="6600" b="1" u="sng" spc="-300" dirty="0">
                <a:ln w="12700">
                  <a:solidFill>
                    <a:schemeClr val="bg1"/>
                  </a:solidFill>
                </a:ln>
                <a:noFill/>
                <a:effectLst>
                  <a:outerShdw blurRad="63500" dist="50800" dir="5400000" algn="t" rotWithShape="0">
                    <a:prstClr val="black">
                      <a:alpha val="15000"/>
                    </a:prstClr>
                  </a:outerShdw>
                </a:effectLst>
                <a:latin typeface="Montserrat Black"/>
                <a:ea typeface="Open Sans bold"/>
                <a:cs typeface="Open Sans bold"/>
              </a:rPr>
              <a:t>COOKIES</a:t>
            </a:r>
            <a:endParaRPr lang="fr-FR" sz="6600" u="sng" dirty="0"/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E86AE4F5-1521-94D4-5F7D-4922FEF4966D}"/>
              </a:ext>
            </a:extLst>
          </p:cNvPr>
          <p:cNvSpPr txBox="1">
            <a:spLocks/>
          </p:cNvSpPr>
          <p:nvPr/>
        </p:nvSpPr>
        <p:spPr>
          <a:xfrm>
            <a:off x="2206" y="1530077"/>
            <a:ext cx="12189222" cy="174840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91440" tIns="45720" rIns="91440" bIns="45720" anchor="t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kern="12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>
              <a:lnSpc>
                <a:spcPts val="6000"/>
              </a:lnSpc>
            </a:pPr>
            <a:endParaRPr lang="en-GB" sz="6600" spc="-300" dirty="0">
              <a:ln w="12700">
                <a:solidFill>
                  <a:prstClr val="white"/>
                </a:solidFill>
              </a:ln>
              <a:solidFill>
                <a:srgbClr val="787CB5"/>
              </a:solidFill>
              <a:effectLst>
                <a:outerShdw blurRad="63500" dist="50800" dir="5400000" algn="t" rotWithShape="0">
                  <a:prstClr val="black">
                    <a:alpha val="15000"/>
                  </a:prstClr>
                </a:outerShdw>
              </a:effectLst>
              <a:latin typeface="Montserrat Black"/>
              <a:ea typeface="Open Sans bold"/>
              <a:cs typeface="Open Sans bold"/>
            </a:endParaRPr>
          </a:p>
          <a:p>
            <a:pPr>
              <a:lnSpc>
                <a:spcPts val="6000"/>
              </a:lnSpc>
            </a:pPr>
            <a:r>
              <a:rPr lang="en-GB" sz="6600" spc="-300" dirty="0">
                <a:ln w="12700">
                  <a:solidFill>
                    <a:prstClr val="white"/>
                  </a:solidFill>
                </a:ln>
                <a:solidFill>
                  <a:srgbClr val="787CB5"/>
                </a:solidFill>
                <a:effectLst>
                  <a:outerShdw blurRad="63500" dist="50800" dir="5400000" algn="t" rotWithShape="0">
                    <a:prstClr val="black">
                      <a:alpha val="15000"/>
                    </a:prstClr>
                  </a:outerShdw>
                </a:effectLst>
                <a:latin typeface="Montserrat Black"/>
                <a:ea typeface="Open Sans bold"/>
                <a:cs typeface="Open Sans bold"/>
              </a:rPr>
              <a:t>   GESTION DES SESSIONS UTILISATEUR</a:t>
            </a:r>
            <a:endParaRPr lang="en-GB" dirty="0">
              <a:solidFill>
                <a:srgbClr val="000000"/>
              </a:solidFill>
            </a:endParaRPr>
          </a:p>
          <a:p>
            <a:pPr>
              <a:lnSpc>
                <a:spcPts val="6000"/>
              </a:lnSpc>
            </a:pPr>
            <a:r>
              <a:rPr lang="en-GB" sz="6600" spc="-300" dirty="0">
                <a:ln w="12700">
                  <a:solidFill>
                    <a:prstClr val="white"/>
                  </a:solidFill>
                </a:ln>
                <a:solidFill>
                  <a:srgbClr val="787CB5"/>
                </a:solidFill>
                <a:effectLst>
                  <a:outerShdw blurRad="63500" dist="50800" dir="5400000" algn="t" rotWithShape="0">
                    <a:prstClr val="black">
                      <a:alpha val="15000"/>
                    </a:prstClr>
                  </a:outerShdw>
                </a:effectLst>
                <a:latin typeface="Montserrat Black"/>
                <a:ea typeface="Open Sans bold"/>
                <a:cs typeface="Open Sans bold"/>
              </a:rPr>
              <a:t>ET DES      </a:t>
            </a:r>
            <a:endParaRPr lang="en-GB"/>
          </a:p>
        </p:txBody>
      </p:sp>
      <p:pic>
        <p:nvPicPr>
          <p:cNvPr id="4" name="Image 2">
            <a:extLst>
              <a:ext uri="{FF2B5EF4-FFF2-40B4-BE49-F238E27FC236}">
                <a16:creationId xmlns:a16="http://schemas.microsoft.com/office/drawing/2014/main" id="{79532842-11D4-3993-945B-4F6BED7F76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77076" y="5869588"/>
            <a:ext cx="1826225" cy="864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255081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D5AA788-E9C1-4B82-8ADE-5F1FBFEA6390}"/>
              </a:ext>
            </a:extLst>
          </p:cNvPr>
          <p:cNvSpPr/>
          <p:nvPr/>
        </p:nvSpPr>
        <p:spPr>
          <a:xfrm>
            <a:off x="6096004" y="0"/>
            <a:ext cx="6095996" cy="6858000"/>
          </a:xfrm>
          <a:prstGeom prst="rect">
            <a:avLst/>
          </a:prstGeom>
          <a:solidFill>
            <a:srgbClr val="B0B3D6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 19">
            <a:extLst>
              <a:ext uri="{FF2B5EF4-FFF2-40B4-BE49-F238E27FC236}">
                <a16:creationId xmlns:a16="http://schemas.microsoft.com/office/drawing/2014/main" id="{BC20E670-2399-4A97-996B-D43FFB7F9C9A}"/>
              </a:ext>
            </a:extLst>
          </p:cNvPr>
          <p:cNvSpPr>
            <a:spLocks/>
          </p:cNvSpPr>
          <p:nvPr/>
        </p:nvSpPr>
        <p:spPr bwMode="auto">
          <a:xfrm>
            <a:off x="11506250" y="258642"/>
            <a:ext cx="488750" cy="486853"/>
          </a:xfrm>
          <a:custGeom>
            <a:avLst/>
            <a:gdLst>
              <a:gd name="T0" fmla="*/ 162 w 324"/>
              <a:gd name="T1" fmla="*/ 0 h 323"/>
              <a:gd name="T2" fmla="*/ 48 w 324"/>
              <a:gd name="T3" fmla="*/ 47 h 323"/>
              <a:gd name="T4" fmla="*/ 0 w 324"/>
              <a:gd name="T5" fmla="*/ 162 h 323"/>
              <a:gd name="T6" fmla="*/ 162 w 324"/>
              <a:gd name="T7" fmla="*/ 323 h 323"/>
              <a:gd name="T8" fmla="*/ 324 w 324"/>
              <a:gd name="T9" fmla="*/ 162 h 323"/>
              <a:gd name="T10" fmla="*/ 276 w 324"/>
              <a:gd name="T11" fmla="*/ 47 h 323"/>
              <a:gd name="T12" fmla="*/ 162 w 324"/>
              <a:gd name="T13" fmla="*/ 0 h 3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24" h="323">
                <a:moveTo>
                  <a:pt x="162" y="0"/>
                </a:moveTo>
                <a:cubicBezTo>
                  <a:pt x="119" y="0"/>
                  <a:pt x="78" y="17"/>
                  <a:pt x="48" y="47"/>
                </a:cubicBezTo>
                <a:cubicBezTo>
                  <a:pt x="17" y="78"/>
                  <a:pt x="0" y="118"/>
                  <a:pt x="0" y="162"/>
                </a:cubicBezTo>
                <a:cubicBezTo>
                  <a:pt x="0" y="251"/>
                  <a:pt x="73" y="323"/>
                  <a:pt x="162" y="323"/>
                </a:cubicBezTo>
                <a:cubicBezTo>
                  <a:pt x="251" y="323"/>
                  <a:pt x="324" y="251"/>
                  <a:pt x="324" y="162"/>
                </a:cubicBezTo>
                <a:cubicBezTo>
                  <a:pt x="324" y="118"/>
                  <a:pt x="307" y="78"/>
                  <a:pt x="276" y="47"/>
                </a:cubicBezTo>
                <a:cubicBezTo>
                  <a:pt x="246" y="17"/>
                  <a:pt x="205" y="0"/>
                  <a:pt x="162" y="0"/>
                </a:cubicBezTo>
                <a:close/>
              </a:path>
            </a:pathLst>
          </a:custGeom>
          <a:solidFill>
            <a:srgbClr val="787CB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BAFF93A-FB5F-4E8B-8D93-FE193142C076}"/>
              </a:ext>
            </a:extLst>
          </p:cNvPr>
          <p:cNvCxnSpPr>
            <a:cxnSpLocks/>
          </p:cNvCxnSpPr>
          <p:nvPr/>
        </p:nvCxnSpPr>
        <p:spPr>
          <a:xfrm>
            <a:off x="6096000" y="2512848"/>
            <a:ext cx="0" cy="1832305"/>
          </a:xfrm>
          <a:prstGeom prst="line">
            <a:avLst/>
          </a:prstGeom>
          <a:ln w="152400" cap="flat">
            <a:solidFill>
              <a:srgbClr val="787CB5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Slide Number Placeholder 6">
            <a:extLst>
              <a:ext uri="{FF2B5EF4-FFF2-40B4-BE49-F238E27FC236}">
                <a16:creationId xmlns:a16="http://schemas.microsoft.com/office/drawing/2014/main" id="{F405E4D7-7891-4448-ACE5-F6AF2483BB76}"/>
              </a:ext>
            </a:extLst>
          </p:cNvPr>
          <p:cNvSpPr txBox="1">
            <a:spLocks/>
          </p:cNvSpPr>
          <p:nvPr/>
        </p:nvSpPr>
        <p:spPr>
          <a:xfrm>
            <a:off x="11425085" y="366734"/>
            <a:ext cx="651079" cy="2706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500" kern="1200">
                <a:solidFill>
                  <a:schemeClr val="bg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2ECA992-A3F4-43F5-9894-C8C908A8F4D0}" type="slidenum">
              <a:rPr lang="en-US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/>
              <a:t>19</a:t>
            </a:fld>
            <a:endParaRPr lang="en-US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BF0944D-11BF-471E-B43B-4795073980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543" y="213671"/>
            <a:ext cx="534412" cy="288499"/>
          </a:xfrm>
          <a:prstGeom prst="rect">
            <a:avLst/>
          </a:prstGeom>
        </p:spPr>
      </p:pic>
      <p:sp>
        <p:nvSpPr>
          <p:cNvPr id="3" name="Title 3">
            <a:extLst>
              <a:ext uri="{FF2B5EF4-FFF2-40B4-BE49-F238E27FC236}">
                <a16:creationId xmlns:a16="http://schemas.microsoft.com/office/drawing/2014/main" id="{C743C01C-1E94-A1CA-A02A-46E03C8E9D2D}"/>
              </a:ext>
            </a:extLst>
          </p:cNvPr>
          <p:cNvSpPr txBox="1">
            <a:spLocks/>
          </p:cNvSpPr>
          <p:nvPr/>
        </p:nvSpPr>
        <p:spPr>
          <a:xfrm>
            <a:off x="7989984" y="3804253"/>
            <a:ext cx="4001370" cy="1690294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txBody>
          <a:bodyPr lIns="91440" tIns="45720" rIns="91440" bIns="45720" anchor="t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kern="12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>
              <a:lnSpc>
                <a:spcPts val="6000"/>
              </a:lnSpc>
            </a:pPr>
            <a:r>
              <a:rPr lang="en-GB" sz="6600" b="1" u="sng" spc="-300" dirty="0">
                <a:ln w="12700">
                  <a:solidFill>
                    <a:schemeClr val="bg1"/>
                  </a:solidFill>
                </a:ln>
                <a:noFill/>
                <a:effectLst>
                  <a:outerShdw blurRad="63500" dist="50800" dir="5400000" algn="t" rotWithShape="0">
                    <a:prstClr val="black">
                      <a:alpha val="15000"/>
                    </a:prstClr>
                  </a:outerShdw>
                </a:effectLst>
                <a:latin typeface="Montserrat Black"/>
                <a:ea typeface="Open Sans bold"/>
                <a:cs typeface="Open Sans bold"/>
              </a:rPr>
              <a:t>MySQL</a:t>
            </a:r>
            <a:endParaRPr lang="fr-FR" sz="6600" u="sng" dirty="0"/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E86AE4F5-1521-94D4-5F7D-4922FEF4966D}"/>
              </a:ext>
            </a:extLst>
          </p:cNvPr>
          <p:cNvSpPr txBox="1">
            <a:spLocks/>
          </p:cNvSpPr>
          <p:nvPr/>
        </p:nvSpPr>
        <p:spPr>
          <a:xfrm>
            <a:off x="2206" y="1530077"/>
            <a:ext cx="12189222" cy="174840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91440" tIns="45720" rIns="91440" bIns="45720" anchor="t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kern="12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>
              <a:lnSpc>
                <a:spcPts val="6000"/>
              </a:lnSpc>
            </a:pPr>
            <a:endParaRPr lang="en-GB" sz="6600" spc="-300" dirty="0">
              <a:ln w="12700">
                <a:solidFill>
                  <a:prstClr val="white"/>
                </a:solidFill>
              </a:ln>
              <a:solidFill>
                <a:srgbClr val="787CB5"/>
              </a:solidFill>
              <a:effectLst>
                <a:outerShdw blurRad="63500" dist="50800" dir="5400000" algn="t" rotWithShape="0">
                  <a:prstClr val="black">
                    <a:alpha val="15000"/>
                  </a:prstClr>
                </a:outerShdw>
              </a:effectLst>
              <a:latin typeface="Montserrat Black"/>
              <a:ea typeface="Open Sans bold"/>
              <a:cs typeface="Open Sans bold"/>
            </a:endParaRPr>
          </a:p>
          <a:p>
            <a:pPr>
              <a:lnSpc>
                <a:spcPts val="6000"/>
              </a:lnSpc>
            </a:pPr>
            <a:r>
              <a:rPr lang="en-GB" sz="6600" spc="-300" dirty="0">
                <a:ln w="12700">
                  <a:solidFill>
                    <a:prstClr val="white"/>
                  </a:solidFill>
                </a:ln>
                <a:solidFill>
                  <a:srgbClr val="787CB5"/>
                </a:solidFill>
                <a:effectLst>
                  <a:outerShdw blurRad="63500" dist="50800" dir="5400000" algn="t" rotWithShape="0">
                    <a:prstClr val="black">
                      <a:alpha val="15000"/>
                    </a:prstClr>
                  </a:outerShdw>
                </a:effectLst>
                <a:latin typeface="Montserrat Black"/>
                <a:ea typeface="Open Sans bold"/>
                <a:cs typeface="Open Sans bold"/>
              </a:rPr>
              <a:t>UTILISATION D'UNE</a:t>
            </a:r>
            <a:endParaRPr lang="fr-FR" dirty="0">
              <a:solidFill>
                <a:srgbClr val="000000"/>
              </a:solidFill>
            </a:endParaRPr>
          </a:p>
          <a:p>
            <a:pPr>
              <a:lnSpc>
                <a:spcPts val="6000"/>
              </a:lnSpc>
            </a:pPr>
            <a:endParaRPr lang="en-GB" sz="6600" spc="-300" dirty="0">
              <a:ln w="12700">
                <a:solidFill>
                  <a:prstClr val="white"/>
                </a:solidFill>
              </a:ln>
              <a:solidFill>
                <a:srgbClr val="787CB5"/>
              </a:solidFill>
              <a:effectLst>
                <a:outerShdw blurRad="63500" dist="50800" dir="5400000" algn="t" rotWithShape="0">
                  <a:prstClr val="black">
                    <a:alpha val="15000"/>
                  </a:prstClr>
                </a:outerShdw>
              </a:effectLst>
              <a:latin typeface="Montserrat Black"/>
              <a:ea typeface="Open Sans bold"/>
              <a:cs typeface="Open Sans bold"/>
            </a:endParaRPr>
          </a:p>
          <a:p>
            <a:pPr>
              <a:lnSpc>
                <a:spcPts val="6000"/>
              </a:lnSpc>
            </a:pPr>
            <a:r>
              <a:rPr lang="en-GB" sz="6600" spc="-300" dirty="0">
                <a:ln w="12700">
                  <a:solidFill>
                    <a:prstClr val="white"/>
                  </a:solidFill>
                </a:ln>
                <a:solidFill>
                  <a:srgbClr val="787CB5"/>
                </a:solidFill>
                <a:effectLst>
                  <a:outerShdw blurRad="63500" dist="50800" dir="5400000" algn="t" rotWithShape="0">
                    <a:prstClr val="black">
                      <a:alpha val="15000"/>
                    </a:prstClr>
                  </a:outerShdw>
                </a:effectLst>
                <a:latin typeface="Montserrat Black"/>
                <a:ea typeface="Open Sans bold"/>
                <a:cs typeface="Open Sans bold"/>
              </a:rPr>
              <a:t>BASE DE DONNÉES                  </a:t>
            </a:r>
            <a:endParaRPr lang="en-GB" sz="6600" spc="-300" dirty="0">
              <a:ln w="12700">
                <a:solidFill>
                  <a:prstClr val="white"/>
                </a:solidFill>
              </a:ln>
              <a:solidFill>
                <a:srgbClr val="787CB5"/>
              </a:solidFill>
              <a:effectLst>
                <a:outerShdw blurRad="63500" dist="50800" dir="5400000" algn="t" rotWithShape="0">
                  <a:prstClr val="black">
                    <a:alpha val="15000"/>
                  </a:prstClr>
                </a:outerShdw>
              </a:effectLst>
              <a:latin typeface="Montserrat Black"/>
            </a:endParaRPr>
          </a:p>
        </p:txBody>
      </p:sp>
      <p:pic>
        <p:nvPicPr>
          <p:cNvPr id="4" name="Image 2">
            <a:extLst>
              <a:ext uri="{FF2B5EF4-FFF2-40B4-BE49-F238E27FC236}">
                <a16:creationId xmlns:a16="http://schemas.microsoft.com/office/drawing/2014/main" id="{C2173F49-298B-0024-0049-0942A950BF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77076" y="5869588"/>
            <a:ext cx="1826225" cy="864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853553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D5AA788-E9C1-4B82-8ADE-5F1FBFEA6390}"/>
              </a:ext>
            </a:extLst>
          </p:cNvPr>
          <p:cNvSpPr/>
          <p:nvPr/>
        </p:nvSpPr>
        <p:spPr>
          <a:xfrm>
            <a:off x="6096004" y="0"/>
            <a:ext cx="6095996" cy="6858000"/>
          </a:xfrm>
          <a:prstGeom prst="rect">
            <a:avLst/>
          </a:prstGeom>
          <a:solidFill>
            <a:srgbClr val="B0B3D6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 19">
            <a:extLst>
              <a:ext uri="{FF2B5EF4-FFF2-40B4-BE49-F238E27FC236}">
                <a16:creationId xmlns:a16="http://schemas.microsoft.com/office/drawing/2014/main" id="{BC20E670-2399-4A97-996B-D43FFB7F9C9A}"/>
              </a:ext>
            </a:extLst>
          </p:cNvPr>
          <p:cNvSpPr>
            <a:spLocks/>
          </p:cNvSpPr>
          <p:nvPr/>
        </p:nvSpPr>
        <p:spPr bwMode="auto">
          <a:xfrm>
            <a:off x="11506250" y="258642"/>
            <a:ext cx="488750" cy="486853"/>
          </a:xfrm>
          <a:custGeom>
            <a:avLst/>
            <a:gdLst>
              <a:gd name="T0" fmla="*/ 162 w 324"/>
              <a:gd name="T1" fmla="*/ 0 h 323"/>
              <a:gd name="T2" fmla="*/ 48 w 324"/>
              <a:gd name="T3" fmla="*/ 47 h 323"/>
              <a:gd name="T4" fmla="*/ 0 w 324"/>
              <a:gd name="T5" fmla="*/ 162 h 323"/>
              <a:gd name="T6" fmla="*/ 162 w 324"/>
              <a:gd name="T7" fmla="*/ 323 h 323"/>
              <a:gd name="T8" fmla="*/ 324 w 324"/>
              <a:gd name="T9" fmla="*/ 162 h 323"/>
              <a:gd name="T10" fmla="*/ 276 w 324"/>
              <a:gd name="T11" fmla="*/ 47 h 323"/>
              <a:gd name="T12" fmla="*/ 162 w 324"/>
              <a:gd name="T13" fmla="*/ 0 h 3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24" h="323">
                <a:moveTo>
                  <a:pt x="162" y="0"/>
                </a:moveTo>
                <a:cubicBezTo>
                  <a:pt x="119" y="0"/>
                  <a:pt x="78" y="17"/>
                  <a:pt x="48" y="47"/>
                </a:cubicBezTo>
                <a:cubicBezTo>
                  <a:pt x="17" y="78"/>
                  <a:pt x="0" y="118"/>
                  <a:pt x="0" y="162"/>
                </a:cubicBezTo>
                <a:cubicBezTo>
                  <a:pt x="0" y="251"/>
                  <a:pt x="73" y="323"/>
                  <a:pt x="162" y="323"/>
                </a:cubicBezTo>
                <a:cubicBezTo>
                  <a:pt x="251" y="323"/>
                  <a:pt x="324" y="251"/>
                  <a:pt x="324" y="162"/>
                </a:cubicBezTo>
                <a:cubicBezTo>
                  <a:pt x="324" y="118"/>
                  <a:pt x="307" y="78"/>
                  <a:pt x="276" y="47"/>
                </a:cubicBezTo>
                <a:cubicBezTo>
                  <a:pt x="246" y="17"/>
                  <a:pt x="205" y="0"/>
                  <a:pt x="162" y="0"/>
                </a:cubicBezTo>
                <a:close/>
              </a:path>
            </a:pathLst>
          </a:custGeom>
          <a:solidFill>
            <a:srgbClr val="787CB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BAFF93A-FB5F-4E8B-8D93-FE193142C076}"/>
              </a:ext>
            </a:extLst>
          </p:cNvPr>
          <p:cNvCxnSpPr>
            <a:cxnSpLocks/>
          </p:cNvCxnSpPr>
          <p:nvPr/>
        </p:nvCxnSpPr>
        <p:spPr>
          <a:xfrm>
            <a:off x="6096000" y="2512848"/>
            <a:ext cx="0" cy="1832305"/>
          </a:xfrm>
          <a:prstGeom prst="line">
            <a:avLst/>
          </a:prstGeom>
          <a:ln w="152400" cap="flat">
            <a:solidFill>
              <a:srgbClr val="787CB5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Slide Number Placeholder 6">
            <a:extLst>
              <a:ext uri="{FF2B5EF4-FFF2-40B4-BE49-F238E27FC236}">
                <a16:creationId xmlns:a16="http://schemas.microsoft.com/office/drawing/2014/main" id="{F405E4D7-7891-4448-ACE5-F6AF2483BB76}"/>
              </a:ext>
            </a:extLst>
          </p:cNvPr>
          <p:cNvSpPr txBox="1">
            <a:spLocks/>
          </p:cNvSpPr>
          <p:nvPr/>
        </p:nvSpPr>
        <p:spPr>
          <a:xfrm>
            <a:off x="11425085" y="366734"/>
            <a:ext cx="651079" cy="2706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500" kern="1200">
                <a:solidFill>
                  <a:schemeClr val="bg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2ECA992-A3F4-43F5-9894-C8C908A8F4D0}" type="slidenum">
              <a:rPr lang="en-US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/>
              <a:t>2</a:t>
            </a:fld>
            <a:endParaRPr lang="en-US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BF0944D-11BF-471E-B43B-4795073980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543" y="213671"/>
            <a:ext cx="534412" cy="288499"/>
          </a:xfrm>
          <a:prstGeom prst="rect">
            <a:avLst/>
          </a:prstGeom>
        </p:spPr>
      </p:pic>
      <p:sp>
        <p:nvSpPr>
          <p:cNvPr id="3" name="Title 3">
            <a:extLst>
              <a:ext uri="{FF2B5EF4-FFF2-40B4-BE49-F238E27FC236}">
                <a16:creationId xmlns:a16="http://schemas.microsoft.com/office/drawing/2014/main" id="{C743C01C-1E94-A1CA-A02A-46E03C8E9D2D}"/>
              </a:ext>
            </a:extLst>
          </p:cNvPr>
          <p:cNvSpPr txBox="1">
            <a:spLocks/>
          </p:cNvSpPr>
          <p:nvPr/>
        </p:nvSpPr>
        <p:spPr>
          <a:xfrm>
            <a:off x="6042649" y="3813659"/>
            <a:ext cx="4471741" cy="1483331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txBody>
          <a:bodyPr lIns="91440" tIns="45720" rIns="91440" bIns="45720" anchor="t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kern="12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>
              <a:lnSpc>
                <a:spcPts val="6000"/>
              </a:lnSpc>
            </a:pPr>
            <a:r>
              <a:rPr lang="en-GB" sz="6600" b="1" u="sng" spc="-300" dirty="0">
                <a:ln w="12700">
                  <a:solidFill>
                    <a:schemeClr val="bg1"/>
                  </a:solidFill>
                </a:ln>
                <a:noFill/>
                <a:effectLst>
                  <a:outerShdw blurRad="63500" dist="50800" dir="5400000" algn="t" rotWithShape="0">
                    <a:prstClr val="black">
                      <a:alpha val="15000"/>
                    </a:prstClr>
                  </a:outerShdw>
                </a:effectLst>
                <a:latin typeface="Montserrat Black"/>
                <a:ea typeface="Open Sans bold"/>
                <a:cs typeface="Open Sans bold"/>
              </a:rPr>
              <a:t>PHP</a:t>
            </a:r>
            <a:endParaRPr lang="fr-FR" sz="6600" u="sng"/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E86AE4F5-1521-94D4-5F7D-4922FEF4966D}"/>
              </a:ext>
            </a:extLst>
          </p:cNvPr>
          <p:cNvSpPr txBox="1">
            <a:spLocks/>
          </p:cNvSpPr>
          <p:nvPr/>
        </p:nvSpPr>
        <p:spPr>
          <a:xfrm>
            <a:off x="2206" y="1530077"/>
            <a:ext cx="12189222" cy="174840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91440" tIns="45720" rIns="91440" bIns="45720" anchor="t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kern="12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>
              <a:lnSpc>
                <a:spcPts val="6000"/>
              </a:lnSpc>
            </a:pPr>
            <a:endParaRPr lang="en-GB" sz="6600" spc="-300" dirty="0">
              <a:ln w="12700">
                <a:solidFill>
                  <a:prstClr val="white"/>
                </a:solidFill>
              </a:ln>
              <a:solidFill>
                <a:srgbClr val="787CB5"/>
              </a:solidFill>
              <a:effectLst>
                <a:outerShdw blurRad="63500" dist="50800" dir="5400000" algn="t" rotWithShape="0">
                  <a:prstClr val="black">
                    <a:alpha val="15000"/>
                  </a:prstClr>
                </a:outerShdw>
              </a:effectLst>
              <a:latin typeface="Montserrat Black"/>
              <a:ea typeface="Open Sans bold"/>
              <a:cs typeface="Open Sans bold"/>
            </a:endParaRPr>
          </a:p>
          <a:p>
            <a:pPr>
              <a:lnSpc>
                <a:spcPts val="6000"/>
              </a:lnSpc>
            </a:pPr>
            <a:r>
              <a:rPr lang="en-GB" sz="6600" spc="-300" dirty="0">
                <a:ln w="12700">
                  <a:solidFill>
                    <a:prstClr val="white"/>
                  </a:solidFill>
                </a:ln>
                <a:solidFill>
                  <a:srgbClr val="787CB5"/>
                </a:solidFill>
                <a:effectLst>
                  <a:outerShdw blurRad="63500" dist="50800" dir="5400000" algn="t" rotWithShape="0">
                    <a:prstClr val="black">
                      <a:alpha val="15000"/>
                    </a:prstClr>
                  </a:outerShdw>
                </a:effectLst>
                <a:latin typeface="Montserrat Black"/>
                <a:ea typeface="Open Sans bold"/>
                <a:cs typeface="Open Sans bold"/>
              </a:rPr>
              <a:t>LE LANGAGE CÔTÉ</a:t>
            </a:r>
            <a:endParaRPr lang="en-GB" dirty="0"/>
          </a:p>
          <a:p>
            <a:pPr>
              <a:lnSpc>
                <a:spcPts val="6000"/>
              </a:lnSpc>
            </a:pPr>
            <a:endParaRPr lang="en-GB" sz="6600" spc="-300" dirty="0">
              <a:ln w="12700">
                <a:solidFill>
                  <a:prstClr val="white"/>
                </a:solidFill>
              </a:ln>
              <a:solidFill>
                <a:srgbClr val="787CB5"/>
              </a:solidFill>
              <a:effectLst>
                <a:outerShdw blurRad="63500" dist="50800" dir="5400000" algn="t" rotWithShape="0">
                  <a:prstClr val="black">
                    <a:alpha val="15000"/>
                  </a:prstClr>
                </a:outerShdw>
              </a:effectLst>
              <a:latin typeface="Montserrat Black"/>
            </a:endParaRPr>
          </a:p>
          <a:p>
            <a:pPr>
              <a:lnSpc>
                <a:spcPts val="6000"/>
              </a:lnSpc>
            </a:pPr>
            <a:r>
              <a:rPr lang="en-GB" sz="6600" spc="-300" dirty="0">
                <a:ln w="12700">
                  <a:solidFill>
                    <a:prstClr val="white"/>
                  </a:solidFill>
                </a:ln>
                <a:solidFill>
                  <a:srgbClr val="787CB5"/>
                </a:solidFill>
                <a:effectLst>
                  <a:outerShdw blurRad="63500" dist="50800" dir="5400000" algn="t" rotWithShape="0">
                    <a:prstClr val="black">
                      <a:alpha val="15000"/>
                    </a:prstClr>
                  </a:outerShdw>
                </a:effectLst>
                <a:latin typeface="Montserrat Black"/>
                <a:ea typeface="Open Sans bold"/>
                <a:cs typeface="Open Sans bold"/>
              </a:rPr>
              <a:t>SERVEUR          </a:t>
            </a:r>
          </a:p>
        </p:txBody>
      </p:sp>
      <p:pic>
        <p:nvPicPr>
          <p:cNvPr id="4" name="Image 2">
            <a:extLst>
              <a:ext uri="{FF2B5EF4-FFF2-40B4-BE49-F238E27FC236}">
                <a16:creationId xmlns:a16="http://schemas.microsoft.com/office/drawing/2014/main" id="{2784445B-C4EE-1E89-9482-C25149E047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77076" y="5869588"/>
            <a:ext cx="1826225" cy="864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28896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BE206646-802A-4277-A5D4-20A3A7C350D7}"/>
              </a:ext>
            </a:extLst>
          </p:cNvPr>
          <p:cNvSpPr/>
          <p:nvPr/>
        </p:nvSpPr>
        <p:spPr>
          <a:xfrm>
            <a:off x="-1" y="2026784"/>
            <a:ext cx="12192000" cy="4891177"/>
          </a:xfrm>
          <a:prstGeom prst="rect">
            <a:avLst/>
          </a:prstGeom>
          <a:solidFill>
            <a:srgbClr val="B0B3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de-DE" dirty="0"/>
          </a:p>
        </p:txBody>
      </p:sp>
      <p:sp>
        <p:nvSpPr>
          <p:cNvPr id="31" name="Freeform 19">
            <a:extLst>
              <a:ext uri="{FF2B5EF4-FFF2-40B4-BE49-F238E27FC236}">
                <a16:creationId xmlns:a16="http://schemas.microsoft.com/office/drawing/2014/main" id="{61B40120-C8DC-4E47-864D-CE453504A270}"/>
              </a:ext>
            </a:extLst>
          </p:cNvPr>
          <p:cNvSpPr>
            <a:spLocks/>
          </p:cNvSpPr>
          <p:nvPr/>
        </p:nvSpPr>
        <p:spPr bwMode="auto">
          <a:xfrm>
            <a:off x="11511555" y="306778"/>
            <a:ext cx="488750" cy="486853"/>
          </a:xfrm>
          <a:custGeom>
            <a:avLst/>
            <a:gdLst>
              <a:gd name="T0" fmla="*/ 162 w 324"/>
              <a:gd name="T1" fmla="*/ 0 h 323"/>
              <a:gd name="T2" fmla="*/ 48 w 324"/>
              <a:gd name="T3" fmla="*/ 47 h 323"/>
              <a:gd name="T4" fmla="*/ 0 w 324"/>
              <a:gd name="T5" fmla="*/ 162 h 323"/>
              <a:gd name="T6" fmla="*/ 162 w 324"/>
              <a:gd name="T7" fmla="*/ 323 h 323"/>
              <a:gd name="T8" fmla="*/ 324 w 324"/>
              <a:gd name="T9" fmla="*/ 162 h 323"/>
              <a:gd name="T10" fmla="*/ 276 w 324"/>
              <a:gd name="T11" fmla="*/ 47 h 323"/>
              <a:gd name="T12" fmla="*/ 162 w 324"/>
              <a:gd name="T13" fmla="*/ 0 h 3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24" h="323">
                <a:moveTo>
                  <a:pt x="162" y="0"/>
                </a:moveTo>
                <a:cubicBezTo>
                  <a:pt x="119" y="0"/>
                  <a:pt x="78" y="17"/>
                  <a:pt x="48" y="47"/>
                </a:cubicBezTo>
                <a:cubicBezTo>
                  <a:pt x="17" y="78"/>
                  <a:pt x="0" y="118"/>
                  <a:pt x="0" y="162"/>
                </a:cubicBezTo>
                <a:cubicBezTo>
                  <a:pt x="0" y="251"/>
                  <a:pt x="73" y="323"/>
                  <a:pt x="162" y="323"/>
                </a:cubicBezTo>
                <a:cubicBezTo>
                  <a:pt x="251" y="323"/>
                  <a:pt x="324" y="251"/>
                  <a:pt x="324" y="162"/>
                </a:cubicBezTo>
                <a:cubicBezTo>
                  <a:pt x="324" y="118"/>
                  <a:pt x="307" y="78"/>
                  <a:pt x="276" y="47"/>
                </a:cubicBezTo>
                <a:cubicBezTo>
                  <a:pt x="246" y="17"/>
                  <a:pt x="205" y="0"/>
                  <a:pt x="162" y="0"/>
                </a:cubicBezTo>
                <a:close/>
              </a:path>
            </a:pathLst>
          </a:custGeom>
          <a:solidFill>
            <a:srgbClr val="787CB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32" name="Slide Number Placeholder 6">
            <a:extLst>
              <a:ext uri="{FF2B5EF4-FFF2-40B4-BE49-F238E27FC236}">
                <a16:creationId xmlns:a16="http://schemas.microsoft.com/office/drawing/2014/main" id="{6E633902-A09B-4200-B329-F1747705AD99}"/>
              </a:ext>
            </a:extLst>
          </p:cNvPr>
          <p:cNvSpPr txBox="1">
            <a:spLocks/>
          </p:cNvSpPr>
          <p:nvPr/>
        </p:nvSpPr>
        <p:spPr>
          <a:xfrm>
            <a:off x="11425086" y="415806"/>
            <a:ext cx="651079" cy="2706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500" kern="1200">
                <a:solidFill>
                  <a:schemeClr val="bg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2ECA992-A3F4-43F5-9894-C8C908A8F4D0}" type="slidenum">
              <a:rPr lang="en-US" smtClean="0">
                <a:solidFill>
                  <a:schemeClr val="tx1"/>
                </a:solidFill>
              </a:rPr>
              <a:pPr/>
              <a:t>20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4" name="Image 23">
            <a:extLst>
              <a:ext uri="{FF2B5EF4-FFF2-40B4-BE49-F238E27FC236}">
                <a16:creationId xmlns:a16="http://schemas.microsoft.com/office/drawing/2014/main" id="{802139AC-BB8E-412E-8247-8588AD3B1B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543" y="213671"/>
            <a:ext cx="534412" cy="288499"/>
          </a:xfrm>
          <a:prstGeom prst="rect">
            <a:avLst/>
          </a:prstGeom>
        </p:spPr>
      </p:pic>
      <p:cxnSp>
        <p:nvCxnSpPr>
          <p:cNvPr id="17" name="Straight Connector 9">
            <a:extLst>
              <a:ext uri="{FF2B5EF4-FFF2-40B4-BE49-F238E27FC236}">
                <a16:creationId xmlns:a16="http://schemas.microsoft.com/office/drawing/2014/main" id="{D3DB4CAA-44F7-4271-95FF-CEB6BBF19F8E}"/>
              </a:ext>
            </a:extLst>
          </p:cNvPr>
          <p:cNvCxnSpPr>
            <a:cxnSpLocks/>
          </p:cNvCxnSpPr>
          <p:nvPr/>
        </p:nvCxnSpPr>
        <p:spPr>
          <a:xfrm>
            <a:off x="5190344" y="2026783"/>
            <a:ext cx="1811311" cy="0"/>
          </a:xfrm>
          <a:prstGeom prst="line">
            <a:avLst/>
          </a:prstGeom>
          <a:ln w="152400" cap="flat">
            <a:solidFill>
              <a:srgbClr val="787CB5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Image 19">
            <a:extLst>
              <a:ext uri="{FF2B5EF4-FFF2-40B4-BE49-F238E27FC236}">
                <a16:creationId xmlns:a16="http://schemas.microsoft.com/office/drawing/2014/main" id="{60D018C5-24CE-4D49-8393-3F8A5C1BFD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4792" y="2533417"/>
            <a:ext cx="3782414" cy="19815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2" name="Rectangle : coins arrondis 21">
            <a:extLst>
              <a:ext uri="{FF2B5EF4-FFF2-40B4-BE49-F238E27FC236}">
                <a16:creationId xmlns:a16="http://schemas.microsoft.com/office/drawing/2014/main" id="{A481664D-6ADB-4882-9F40-7BCC7615872A}"/>
              </a:ext>
            </a:extLst>
          </p:cNvPr>
          <p:cNvSpPr/>
          <p:nvPr/>
        </p:nvSpPr>
        <p:spPr>
          <a:xfrm rot="556158">
            <a:off x="5701750" y="2188060"/>
            <a:ext cx="716672" cy="201870"/>
          </a:xfrm>
          <a:prstGeom prst="roundRect">
            <a:avLst/>
          </a:prstGeom>
          <a:solidFill>
            <a:srgbClr val="EAD9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E1C84CBA-322B-4A54-8E25-8368FACF4C87}"/>
              </a:ext>
            </a:extLst>
          </p:cNvPr>
          <p:cNvSpPr txBox="1"/>
          <p:nvPr/>
        </p:nvSpPr>
        <p:spPr>
          <a:xfrm>
            <a:off x="4835230" y="2121719"/>
            <a:ext cx="2521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b="1" dirty="0">
                <a:latin typeface="Montserrat" panose="00000500000000000000" pitchFamily="2" charset="0"/>
              </a:rPr>
              <a:t>BASE DE DONNÉES</a:t>
            </a:r>
          </a:p>
        </p:txBody>
      </p:sp>
      <p:sp>
        <p:nvSpPr>
          <p:cNvPr id="26" name="Rectangle : coins arrondis 25">
            <a:extLst>
              <a:ext uri="{FF2B5EF4-FFF2-40B4-BE49-F238E27FC236}">
                <a16:creationId xmlns:a16="http://schemas.microsoft.com/office/drawing/2014/main" id="{C7C78485-E1E9-420F-B67E-92D68CB37F7D}"/>
              </a:ext>
            </a:extLst>
          </p:cNvPr>
          <p:cNvSpPr/>
          <p:nvPr/>
        </p:nvSpPr>
        <p:spPr>
          <a:xfrm rot="556158">
            <a:off x="1080909" y="4426245"/>
            <a:ext cx="716672" cy="201870"/>
          </a:xfrm>
          <a:prstGeom prst="roundRect">
            <a:avLst/>
          </a:prstGeom>
          <a:solidFill>
            <a:srgbClr val="EAD9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EE44C7EC-58B6-4AD0-8847-5909EAD7C04F}"/>
              </a:ext>
            </a:extLst>
          </p:cNvPr>
          <p:cNvSpPr txBox="1"/>
          <p:nvPr/>
        </p:nvSpPr>
        <p:spPr>
          <a:xfrm>
            <a:off x="508749" y="4330270"/>
            <a:ext cx="1996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b="1" dirty="0">
                <a:latin typeface="Montserrat" panose="00000500000000000000" pitchFamily="2" charset="0"/>
              </a:rPr>
              <a:t>FRONT-OFFICE</a:t>
            </a:r>
          </a:p>
        </p:txBody>
      </p:sp>
      <p:sp>
        <p:nvSpPr>
          <p:cNvPr id="28" name="Rectangle : coins arrondis 27">
            <a:extLst>
              <a:ext uri="{FF2B5EF4-FFF2-40B4-BE49-F238E27FC236}">
                <a16:creationId xmlns:a16="http://schemas.microsoft.com/office/drawing/2014/main" id="{3602D10F-A2AD-4FDD-84E8-881676CE7020}"/>
              </a:ext>
            </a:extLst>
          </p:cNvPr>
          <p:cNvSpPr/>
          <p:nvPr/>
        </p:nvSpPr>
        <p:spPr>
          <a:xfrm rot="556158">
            <a:off x="10159975" y="4436903"/>
            <a:ext cx="716672" cy="201870"/>
          </a:xfrm>
          <a:prstGeom prst="roundRect">
            <a:avLst/>
          </a:prstGeom>
          <a:solidFill>
            <a:srgbClr val="EAD9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881D0CF7-485E-4309-BD03-5793E4C4855D}"/>
              </a:ext>
            </a:extLst>
          </p:cNvPr>
          <p:cNvSpPr txBox="1"/>
          <p:nvPr/>
        </p:nvSpPr>
        <p:spPr>
          <a:xfrm>
            <a:off x="9668686" y="4369844"/>
            <a:ext cx="1851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b="1" dirty="0">
                <a:latin typeface="Montserrat" panose="00000500000000000000" pitchFamily="2" charset="0"/>
              </a:rPr>
              <a:t>BACK-OFFICE</a:t>
            </a:r>
          </a:p>
        </p:txBody>
      </p:sp>
      <p:sp>
        <p:nvSpPr>
          <p:cNvPr id="46" name="Title 3">
            <a:extLst>
              <a:ext uri="{FF2B5EF4-FFF2-40B4-BE49-F238E27FC236}">
                <a16:creationId xmlns:a16="http://schemas.microsoft.com/office/drawing/2014/main" id="{152027BB-9D0C-4082-A20D-EDBD83BD6A00}"/>
              </a:ext>
            </a:extLst>
          </p:cNvPr>
          <p:cNvSpPr txBox="1">
            <a:spLocks/>
          </p:cNvSpPr>
          <p:nvPr/>
        </p:nvSpPr>
        <p:spPr>
          <a:xfrm>
            <a:off x="1538651" y="255933"/>
            <a:ext cx="9329217" cy="1634530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txBody>
          <a:bodyPr lIns="91440" tIns="45720" rIns="91440" bIns="45720" anchor="t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kern="12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>
              <a:lnSpc>
                <a:spcPts val="5200"/>
              </a:lnSpc>
            </a:pPr>
            <a:r>
              <a:rPr lang="en-GB" sz="5500" spc="-300" dirty="0" err="1">
                <a:solidFill>
                  <a:srgbClr val="B0B3D6"/>
                </a:solidFill>
                <a:latin typeface="Montserrat Black"/>
                <a:ea typeface="Open Sans bold"/>
                <a:cs typeface="Open Sans bold"/>
              </a:rPr>
              <a:t>Fonctionnement</a:t>
            </a:r>
            <a:r>
              <a:rPr lang="en-GB" sz="5500" spc="-300" dirty="0">
                <a:solidFill>
                  <a:srgbClr val="B0B3D6"/>
                </a:solidFill>
                <a:latin typeface="Montserrat Black"/>
                <a:ea typeface="Open Sans bold"/>
                <a:cs typeface="Open Sans bold"/>
              </a:rPr>
              <a:t> d’un site </a:t>
            </a:r>
            <a:r>
              <a:rPr lang="en-GB" sz="5500" spc="-300" dirty="0" err="1">
                <a:solidFill>
                  <a:srgbClr val="EAD94C"/>
                </a:solidFill>
                <a:latin typeface="Montserrat Black"/>
                <a:ea typeface="Open Sans bold"/>
                <a:cs typeface="Open Sans bold"/>
              </a:rPr>
              <a:t>dynamique</a:t>
            </a:r>
            <a:endParaRPr lang="en-GB" sz="5500" spc="-300" dirty="0">
              <a:solidFill>
                <a:srgbClr val="EAD94C"/>
              </a:solidFill>
              <a:latin typeface="Montserrat Black"/>
              <a:ea typeface="Open Sans bold"/>
              <a:cs typeface="Open Sans bold"/>
            </a:endParaRPr>
          </a:p>
        </p:txBody>
      </p:sp>
      <p:cxnSp>
        <p:nvCxnSpPr>
          <p:cNvPr id="29" name="Straight Connector 22">
            <a:extLst>
              <a:ext uri="{FF2B5EF4-FFF2-40B4-BE49-F238E27FC236}">
                <a16:creationId xmlns:a16="http://schemas.microsoft.com/office/drawing/2014/main" id="{084CCA57-5FA5-4730-B111-9BFBB203ECC9}"/>
              </a:ext>
            </a:extLst>
          </p:cNvPr>
          <p:cNvCxnSpPr>
            <a:cxnSpLocks/>
          </p:cNvCxnSpPr>
          <p:nvPr/>
        </p:nvCxnSpPr>
        <p:spPr>
          <a:xfrm flipV="1">
            <a:off x="2505417" y="3658368"/>
            <a:ext cx="1631726" cy="1179063"/>
          </a:xfrm>
          <a:prstGeom prst="line">
            <a:avLst/>
          </a:prstGeom>
          <a:ln w="38100">
            <a:solidFill>
              <a:srgbClr val="EAD94C"/>
            </a:solidFill>
            <a:headEnd type="oval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Image 15">
            <a:extLst>
              <a:ext uri="{FF2B5EF4-FFF2-40B4-BE49-F238E27FC236}">
                <a16:creationId xmlns:a16="http://schemas.microsoft.com/office/drawing/2014/main" id="{15C8F84A-F52D-4AAF-9576-2C2A068E3E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815" y="4770923"/>
            <a:ext cx="3641328" cy="187660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34" name="Straight Connector 22">
            <a:extLst>
              <a:ext uri="{FF2B5EF4-FFF2-40B4-BE49-F238E27FC236}">
                <a16:creationId xmlns:a16="http://schemas.microsoft.com/office/drawing/2014/main" id="{33F314F4-E932-4043-AB50-0887B60E4541}"/>
              </a:ext>
            </a:extLst>
          </p:cNvPr>
          <p:cNvCxnSpPr>
            <a:cxnSpLocks/>
          </p:cNvCxnSpPr>
          <p:nvPr/>
        </p:nvCxnSpPr>
        <p:spPr>
          <a:xfrm flipH="1" flipV="1">
            <a:off x="8054855" y="3710833"/>
            <a:ext cx="1631728" cy="1310871"/>
          </a:xfrm>
          <a:prstGeom prst="line">
            <a:avLst/>
          </a:prstGeom>
          <a:ln w="38100">
            <a:solidFill>
              <a:srgbClr val="EAD94C"/>
            </a:solidFill>
            <a:headEnd type="oval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Image 14">
            <a:extLst>
              <a:ext uri="{FF2B5EF4-FFF2-40B4-BE49-F238E27FC236}">
                <a16:creationId xmlns:a16="http://schemas.microsoft.com/office/drawing/2014/main" id="{4DBA3AE3-E46A-47C0-8290-E2236BEB4E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12287" y="4837431"/>
            <a:ext cx="3512799" cy="181259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21136047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5" grpId="0"/>
      <p:bldP spid="26" grpId="0" animBg="1"/>
      <p:bldP spid="27" grpId="0"/>
      <p:bldP spid="28" grpId="0" animBg="1"/>
      <p:bldP spid="3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BE206646-802A-4277-A5D4-20A3A7C350D7}"/>
              </a:ext>
            </a:extLst>
          </p:cNvPr>
          <p:cNvSpPr/>
          <p:nvPr/>
        </p:nvSpPr>
        <p:spPr>
          <a:xfrm>
            <a:off x="-1" y="2026784"/>
            <a:ext cx="12192000" cy="4891177"/>
          </a:xfrm>
          <a:prstGeom prst="rect">
            <a:avLst/>
          </a:prstGeom>
          <a:solidFill>
            <a:srgbClr val="B0B3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de-DE" dirty="0"/>
          </a:p>
        </p:txBody>
      </p:sp>
      <p:sp>
        <p:nvSpPr>
          <p:cNvPr id="31" name="Freeform 19">
            <a:extLst>
              <a:ext uri="{FF2B5EF4-FFF2-40B4-BE49-F238E27FC236}">
                <a16:creationId xmlns:a16="http://schemas.microsoft.com/office/drawing/2014/main" id="{61B40120-C8DC-4E47-864D-CE453504A270}"/>
              </a:ext>
            </a:extLst>
          </p:cNvPr>
          <p:cNvSpPr>
            <a:spLocks/>
          </p:cNvSpPr>
          <p:nvPr/>
        </p:nvSpPr>
        <p:spPr bwMode="auto">
          <a:xfrm>
            <a:off x="11511555" y="306778"/>
            <a:ext cx="488750" cy="486853"/>
          </a:xfrm>
          <a:custGeom>
            <a:avLst/>
            <a:gdLst>
              <a:gd name="T0" fmla="*/ 162 w 324"/>
              <a:gd name="T1" fmla="*/ 0 h 323"/>
              <a:gd name="T2" fmla="*/ 48 w 324"/>
              <a:gd name="T3" fmla="*/ 47 h 323"/>
              <a:gd name="T4" fmla="*/ 0 w 324"/>
              <a:gd name="T5" fmla="*/ 162 h 323"/>
              <a:gd name="T6" fmla="*/ 162 w 324"/>
              <a:gd name="T7" fmla="*/ 323 h 323"/>
              <a:gd name="T8" fmla="*/ 324 w 324"/>
              <a:gd name="T9" fmla="*/ 162 h 323"/>
              <a:gd name="T10" fmla="*/ 276 w 324"/>
              <a:gd name="T11" fmla="*/ 47 h 323"/>
              <a:gd name="T12" fmla="*/ 162 w 324"/>
              <a:gd name="T13" fmla="*/ 0 h 3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24" h="323">
                <a:moveTo>
                  <a:pt x="162" y="0"/>
                </a:moveTo>
                <a:cubicBezTo>
                  <a:pt x="119" y="0"/>
                  <a:pt x="78" y="17"/>
                  <a:pt x="48" y="47"/>
                </a:cubicBezTo>
                <a:cubicBezTo>
                  <a:pt x="17" y="78"/>
                  <a:pt x="0" y="118"/>
                  <a:pt x="0" y="162"/>
                </a:cubicBezTo>
                <a:cubicBezTo>
                  <a:pt x="0" y="251"/>
                  <a:pt x="73" y="323"/>
                  <a:pt x="162" y="323"/>
                </a:cubicBezTo>
                <a:cubicBezTo>
                  <a:pt x="251" y="323"/>
                  <a:pt x="324" y="251"/>
                  <a:pt x="324" y="162"/>
                </a:cubicBezTo>
                <a:cubicBezTo>
                  <a:pt x="324" y="118"/>
                  <a:pt x="307" y="78"/>
                  <a:pt x="276" y="47"/>
                </a:cubicBezTo>
                <a:cubicBezTo>
                  <a:pt x="246" y="17"/>
                  <a:pt x="205" y="0"/>
                  <a:pt x="162" y="0"/>
                </a:cubicBezTo>
                <a:close/>
              </a:path>
            </a:pathLst>
          </a:custGeom>
          <a:solidFill>
            <a:srgbClr val="787CB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32" name="Slide Number Placeholder 6">
            <a:extLst>
              <a:ext uri="{FF2B5EF4-FFF2-40B4-BE49-F238E27FC236}">
                <a16:creationId xmlns:a16="http://schemas.microsoft.com/office/drawing/2014/main" id="{6E633902-A09B-4200-B329-F1747705AD99}"/>
              </a:ext>
            </a:extLst>
          </p:cNvPr>
          <p:cNvSpPr txBox="1">
            <a:spLocks/>
          </p:cNvSpPr>
          <p:nvPr/>
        </p:nvSpPr>
        <p:spPr>
          <a:xfrm>
            <a:off x="11425086" y="415806"/>
            <a:ext cx="651079" cy="2706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500" kern="1200">
                <a:solidFill>
                  <a:schemeClr val="bg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2ECA992-A3F4-43F5-9894-C8C908A8F4D0}" type="slidenum">
              <a:rPr lang="en-US" smtClean="0">
                <a:solidFill>
                  <a:schemeClr val="tx1"/>
                </a:solidFill>
              </a:rPr>
              <a:pPr/>
              <a:t>21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4" name="Image 23">
            <a:extLst>
              <a:ext uri="{FF2B5EF4-FFF2-40B4-BE49-F238E27FC236}">
                <a16:creationId xmlns:a16="http://schemas.microsoft.com/office/drawing/2014/main" id="{802139AC-BB8E-412E-8247-8588AD3B1B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543" y="213671"/>
            <a:ext cx="534412" cy="288499"/>
          </a:xfrm>
          <a:prstGeom prst="rect">
            <a:avLst/>
          </a:prstGeom>
        </p:spPr>
      </p:pic>
      <p:sp>
        <p:nvSpPr>
          <p:cNvPr id="46" name="Title 3">
            <a:extLst>
              <a:ext uri="{FF2B5EF4-FFF2-40B4-BE49-F238E27FC236}">
                <a16:creationId xmlns:a16="http://schemas.microsoft.com/office/drawing/2014/main" id="{152027BB-9D0C-4082-A20D-EDBD83BD6A00}"/>
              </a:ext>
            </a:extLst>
          </p:cNvPr>
          <p:cNvSpPr txBox="1">
            <a:spLocks/>
          </p:cNvSpPr>
          <p:nvPr/>
        </p:nvSpPr>
        <p:spPr>
          <a:xfrm>
            <a:off x="1538651" y="255933"/>
            <a:ext cx="9329217" cy="1371124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txBody>
          <a:bodyPr lIns="91440" tIns="45720" rIns="91440" bIns="45720" anchor="t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kern="12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>
              <a:lnSpc>
                <a:spcPts val="5200"/>
              </a:lnSpc>
            </a:pPr>
            <a:r>
              <a:rPr lang="en-GB" sz="5500" spc="-300" dirty="0" err="1">
                <a:solidFill>
                  <a:srgbClr val="B0B3D6"/>
                </a:solidFill>
                <a:latin typeface="Montserrat Black"/>
                <a:ea typeface="Open Sans bold"/>
                <a:cs typeface="Open Sans bold"/>
              </a:rPr>
              <a:t>Qu'est-ce</a:t>
            </a:r>
            <a:r>
              <a:rPr lang="en-GB" sz="5500" spc="-300" dirty="0">
                <a:solidFill>
                  <a:srgbClr val="B0B3D6"/>
                </a:solidFill>
                <a:latin typeface="Montserrat Black"/>
                <a:ea typeface="Open Sans bold"/>
                <a:cs typeface="Open Sans bold"/>
              </a:rPr>
              <a:t> </a:t>
            </a:r>
            <a:r>
              <a:rPr lang="en-GB" sz="5500" spc="-300" dirty="0" err="1">
                <a:solidFill>
                  <a:srgbClr val="B0B3D6"/>
                </a:solidFill>
                <a:latin typeface="Montserrat Black"/>
                <a:ea typeface="Open Sans bold"/>
                <a:cs typeface="Open Sans bold"/>
              </a:rPr>
              <a:t>qu'un</a:t>
            </a:r>
            <a:endParaRPr lang="fr-FR" dirty="0" err="1"/>
          </a:p>
          <a:p>
            <a:pPr>
              <a:lnSpc>
                <a:spcPts val="5200"/>
              </a:lnSpc>
            </a:pPr>
            <a:r>
              <a:rPr lang="en-GB" sz="5500" spc="-300" dirty="0">
                <a:solidFill>
                  <a:srgbClr val="EAD94C"/>
                </a:solidFill>
                <a:latin typeface="Montserrat Black"/>
                <a:ea typeface="Open Sans bold"/>
                <a:cs typeface="Open Sans bold"/>
              </a:rPr>
              <a:t>SGBD ?</a:t>
            </a:r>
            <a:endParaRPr lang="en-GB" dirty="0"/>
          </a:p>
        </p:txBody>
      </p:sp>
      <p:pic>
        <p:nvPicPr>
          <p:cNvPr id="3" name="Image 3">
            <a:extLst>
              <a:ext uri="{FF2B5EF4-FFF2-40B4-BE49-F238E27FC236}">
                <a16:creationId xmlns:a16="http://schemas.microsoft.com/office/drawing/2014/main" id="{6EC3DA41-5352-ABAD-0966-B6C29E393D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3319" y="3862197"/>
            <a:ext cx="2135660" cy="1110688"/>
          </a:xfrm>
          <a:prstGeom prst="rect">
            <a:avLst/>
          </a:prstGeom>
        </p:spPr>
      </p:pic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DA9E14B1-DB4B-B94F-AA42-3ECD1BAF6D45}"/>
              </a:ext>
            </a:extLst>
          </p:cNvPr>
          <p:cNvSpPr/>
          <p:nvPr/>
        </p:nvSpPr>
        <p:spPr>
          <a:xfrm>
            <a:off x="4845908" y="3754395"/>
            <a:ext cx="2481647" cy="1328350"/>
          </a:xfrm>
          <a:prstGeom prst="roundRect">
            <a:avLst/>
          </a:prstGeom>
          <a:noFill/>
          <a:ln w="28575">
            <a:solidFill>
              <a:srgbClr val="848B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D2A340FD-AD2C-13B1-282B-A4CEF7437DDE}"/>
              </a:ext>
            </a:extLst>
          </p:cNvPr>
          <p:cNvSpPr txBox="1"/>
          <p:nvPr/>
        </p:nvSpPr>
        <p:spPr>
          <a:xfrm>
            <a:off x="136438" y="3858912"/>
            <a:ext cx="3428999" cy="110799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2200" b="1" dirty="0">
                <a:cs typeface="Calibri"/>
              </a:rPr>
              <a:t>SGBD </a:t>
            </a:r>
            <a:endParaRPr lang="fr-FR">
              <a:cs typeface="Calibri"/>
            </a:endParaRPr>
          </a:p>
          <a:p>
            <a:pPr algn="ctr"/>
            <a:r>
              <a:rPr lang="fr-FR" sz="2200" i="1" dirty="0">
                <a:cs typeface="Calibri"/>
              </a:rPr>
              <a:t>Système de Gestion de Bases de Données</a:t>
            </a:r>
            <a:endParaRPr lang="fr-FR">
              <a:cs typeface="Calibri"/>
            </a:endParaRPr>
          </a:p>
        </p:txBody>
      </p:sp>
      <p:sp>
        <p:nvSpPr>
          <p:cNvPr id="7" name="Flèche : gauche 6">
            <a:extLst>
              <a:ext uri="{FF2B5EF4-FFF2-40B4-BE49-F238E27FC236}">
                <a16:creationId xmlns:a16="http://schemas.microsoft.com/office/drawing/2014/main" id="{BA17E6CB-5766-0A68-0F9C-68371C36BFD1}"/>
              </a:ext>
            </a:extLst>
          </p:cNvPr>
          <p:cNvSpPr/>
          <p:nvPr/>
        </p:nvSpPr>
        <p:spPr>
          <a:xfrm>
            <a:off x="3759716" y="4233147"/>
            <a:ext cx="978243" cy="360405"/>
          </a:xfrm>
          <a:prstGeom prst="leftArrow">
            <a:avLst/>
          </a:prstGeom>
          <a:solidFill>
            <a:srgbClr val="787C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Flèche : gauche 7">
            <a:extLst>
              <a:ext uri="{FF2B5EF4-FFF2-40B4-BE49-F238E27FC236}">
                <a16:creationId xmlns:a16="http://schemas.microsoft.com/office/drawing/2014/main" id="{86DF5978-F2FA-0B47-9668-0F3C0C90CC49}"/>
              </a:ext>
            </a:extLst>
          </p:cNvPr>
          <p:cNvSpPr/>
          <p:nvPr/>
        </p:nvSpPr>
        <p:spPr>
          <a:xfrm rot="10800000">
            <a:off x="7466743" y="4233147"/>
            <a:ext cx="978243" cy="360405"/>
          </a:xfrm>
          <a:prstGeom prst="leftArrow">
            <a:avLst/>
          </a:prstGeom>
          <a:solidFill>
            <a:srgbClr val="787C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E8A08D67-7932-7E81-4FCA-FB5C8825540F}"/>
              </a:ext>
            </a:extLst>
          </p:cNvPr>
          <p:cNvSpPr txBox="1"/>
          <p:nvPr/>
        </p:nvSpPr>
        <p:spPr>
          <a:xfrm>
            <a:off x="8569925" y="3920696"/>
            <a:ext cx="3305432" cy="110799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2200" b="1" dirty="0">
                <a:cs typeface="Calibri"/>
              </a:rPr>
              <a:t>Permet la création et la gestion de BDD.</a:t>
            </a:r>
            <a:endParaRPr lang="fr-FR" dirty="0">
              <a:cs typeface="Calibri"/>
            </a:endParaRPr>
          </a:p>
          <a:p>
            <a:pPr algn="ctr"/>
            <a:r>
              <a:rPr lang="fr-FR" sz="2200" i="1" dirty="0">
                <a:cs typeface="Calibri"/>
              </a:rPr>
              <a:t>Utilise le langage SQL.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4F117A3-9E2A-9425-B3C5-ABE5FFEB269E}"/>
              </a:ext>
            </a:extLst>
          </p:cNvPr>
          <p:cNvCxnSpPr>
            <a:cxnSpLocks/>
          </p:cNvCxnSpPr>
          <p:nvPr/>
        </p:nvCxnSpPr>
        <p:spPr>
          <a:xfrm>
            <a:off x="5190344" y="2026783"/>
            <a:ext cx="1811311" cy="0"/>
          </a:xfrm>
          <a:prstGeom prst="line">
            <a:avLst/>
          </a:prstGeom>
          <a:ln w="152400" cap="flat">
            <a:solidFill>
              <a:srgbClr val="787CB5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95DB88E1-0831-2A4C-639E-C090488C3BF5}"/>
              </a:ext>
            </a:extLst>
          </p:cNvPr>
          <p:cNvSpPr/>
          <p:nvPr/>
        </p:nvSpPr>
        <p:spPr>
          <a:xfrm>
            <a:off x="1231556" y="2209801"/>
            <a:ext cx="1431324" cy="1081215"/>
          </a:xfrm>
          <a:prstGeom prst="roundRect">
            <a:avLst/>
          </a:prstGeom>
          <a:noFill/>
          <a:ln w="28575">
            <a:solidFill>
              <a:srgbClr val="848B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2" name="Image 12">
            <a:extLst>
              <a:ext uri="{FF2B5EF4-FFF2-40B4-BE49-F238E27FC236}">
                <a16:creationId xmlns:a16="http://schemas.microsoft.com/office/drawing/2014/main" id="{A35BA4A0-6DAE-7F54-5BA5-C241797325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2536" y="2345724"/>
            <a:ext cx="807309" cy="807309"/>
          </a:xfrm>
          <a:prstGeom prst="rect">
            <a:avLst/>
          </a:prstGeom>
        </p:spPr>
      </p:pic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1FAB6F01-CBD2-504B-417D-9A4E8F08618E}"/>
              </a:ext>
            </a:extLst>
          </p:cNvPr>
          <p:cNvSpPr/>
          <p:nvPr/>
        </p:nvSpPr>
        <p:spPr>
          <a:xfrm>
            <a:off x="5371069" y="2189206"/>
            <a:ext cx="1431324" cy="1081215"/>
          </a:xfrm>
          <a:prstGeom prst="roundRect">
            <a:avLst/>
          </a:prstGeom>
          <a:noFill/>
          <a:ln w="28575">
            <a:solidFill>
              <a:srgbClr val="848B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C2061023-5261-BB20-DC2A-529D59875F51}"/>
              </a:ext>
            </a:extLst>
          </p:cNvPr>
          <p:cNvCxnSpPr/>
          <p:nvPr/>
        </p:nvCxnSpPr>
        <p:spPr>
          <a:xfrm>
            <a:off x="6086731" y="3285867"/>
            <a:ext cx="0" cy="463378"/>
          </a:xfrm>
          <a:prstGeom prst="straightConnector1">
            <a:avLst/>
          </a:prstGeom>
          <a:ln w="28575">
            <a:solidFill>
              <a:srgbClr val="EAD94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avec flèche 18">
            <a:extLst>
              <a:ext uri="{FF2B5EF4-FFF2-40B4-BE49-F238E27FC236}">
                <a16:creationId xmlns:a16="http://schemas.microsoft.com/office/drawing/2014/main" id="{DB4D894E-0742-ED64-0FEE-693DFA88964B}"/>
              </a:ext>
            </a:extLst>
          </p:cNvPr>
          <p:cNvCxnSpPr>
            <a:cxnSpLocks/>
          </p:cNvCxnSpPr>
          <p:nvPr/>
        </p:nvCxnSpPr>
        <p:spPr>
          <a:xfrm flipV="1">
            <a:off x="2668029" y="2729814"/>
            <a:ext cx="2697893" cy="10297"/>
          </a:xfrm>
          <a:prstGeom prst="straightConnector1">
            <a:avLst/>
          </a:prstGeom>
          <a:ln w="28575">
            <a:solidFill>
              <a:srgbClr val="EAD94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Image 22">
            <a:extLst>
              <a:ext uri="{FF2B5EF4-FFF2-40B4-BE49-F238E27FC236}">
                <a16:creationId xmlns:a16="http://schemas.microsoft.com/office/drawing/2014/main" id="{773A34CF-ECBD-D3C2-DF5D-1EF908A892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51156" y="2314831"/>
            <a:ext cx="879390" cy="869093"/>
          </a:xfrm>
          <a:prstGeom prst="rect">
            <a:avLst/>
          </a:prstGeom>
        </p:spPr>
      </p:pic>
      <p:sp>
        <p:nvSpPr>
          <p:cNvPr id="23" name="ZoneTexte 22">
            <a:extLst>
              <a:ext uri="{FF2B5EF4-FFF2-40B4-BE49-F238E27FC236}">
                <a16:creationId xmlns:a16="http://schemas.microsoft.com/office/drawing/2014/main" id="{C088C163-50B8-32D0-3AE9-D7C3BC8BF3C5}"/>
              </a:ext>
            </a:extLst>
          </p:cNvPr>
          <p:cNvSpPr txBox="1"/>
          <p:nvPr/>
        </p:nvSpPr>
        <p:spPr>
          <a:xfrm>
            <a:off x="177628" y="2530561"/>
            <a:ext cx="967945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2200" b="1" dirty="0">
                <a:solidFill>
                  <a:srgbClr val="5962A7"/>
                </a:solidFill>
                <a:cs typeface="Calibri"/>
              </a:rPr>
              <a:t>Client</a:t>
            </a:r>
            <a:endParaRPr lang="fr-FR" dirty="0">
              <a:solidFill>
                <a:srgbClr val="5962A7"/>
              </a:solidFill>
              <a:cs typeface="Calibri"/>
            </a:endParaRP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7BE85EF8-8048-871D-6AA2-B93EFC93DE02}"/>
              </a:ext>
            </a:extLst>
          </p:cNvPr>
          <p:cNvSpPr txBox="1"/>
          <p:nvPr/>
        </p:nvSpPr>
        <p:spPr>
          <a:xfrm>
            <a:off x="6798790" y="2458480"/>
            <a:ext cx="1266566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2200" b="1" dirty="0">
                <a:solidFill>
                  <a:srgbClr val="5962A7"/>
                </a:solidFill>
                <a:cs typeface="Calibri"/>
              </a:rPr>
              <a:t>Serveur</a:t>
            </a:r>
            <a:endParaRPr lang="fr-FR" dirty="0">
              <a:solidFill>
                <a:srgbClr val="5962A7"/>
              </a:solidFill>
              <a:cs typeface="Calibri"/>
            </a:endParaRPr>
          </a:p>
        </p:txBody>
      </p:sp>
      <p:cxnSp>
        <p:nvCxnSpPr>
          <p:cNvPr id="35" name="Connecteur droit avec flèche 34">
            <a:extLst>
              <a:ext uri="{FF2B5EF4-FFF2-40B4-BE49-F238E27FC236}">
                <a16:creationId xmlns:a16="http://schemas.microsoft.com/office/drawing/2014/main" id="{27C8CAA0-3F52-0FD6-A957-60389E18E82A}"/>
              </a:ext>
            </a:extLst>
          </p:cNvPr>
          <p:cNvCxnSpPr>
            <a:cxnSpLocks/>
          </p:cNvCxnSpPr>
          <p:nvPr/>
        </p:nvCxnSpPr>
        <p:spPr>
          <a:xfrm flipV="1">
            <a:off x="3605082" y="5005519"/>
            <a:ext cx="1256273" cy="772295"/>
          </a:xfrm>
          <a:prstGeom prst="straightConnector1">
            <a:avLst/>
          </a:prstGeom>
          <a:ln w="28575">
            <a:solidFill>
              <a:srgbClr val="EAD94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Image 37">
            <a:extLst>
              <a:ext uri="{FF2B5EF4-FFF2-40B4-BE49-F238E27FC236}">
                <a16:creationId xmlns:a16="http://schemas.microsoft.com/office/drawing/2014/main" id="{CB299EC1-D8D7-272F-263D-E0646E9F91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72265" y="6050997"/>
            <a:ext cx="611661" cy="666654"/>
          </a:xfrm>
          <a:prstGeom prst="rect">
            <a:avLst/>
          </a:prstGeom>
        </p:spPr>
      </p:pic>
      <p:sp>
        <p:nvSpPr>
          <p:cNvPr id="38" name="Rectangle : coins arrondis 37">
            <a:extLst>
              <a:ext uri="{FF2B5EF4-FFF2-40B4-BE49-F238E27FC236}">
                <a16:creationId xmlns:a16="http://schemas.microsoft.com/office/drawing/2014/main" id="{D6345256-237B-F3E6-4038-5E748B73AC89}"/>
              </a:ext>
            </a:extLst>
          </p:cNvPr>
          <p:cNvSpPr/>
          <p:nvPr/>
        </p:nvSpPr>
        <p:spPr>
          <a:xfrm>
            <a:off x="2199502" y="5731476"/>
            <a:ext cx="1431324" cy="1081215"/>
          </a:xfrm>
          <a:prstGeom prst="roundRect">
            <a:avLst/>
          </a:prstGeom>
          <a:noFill/>
          <a:ln w="28575">
            <a:solidFill>
              <a:srgbClr val="848B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0DAFC4C8-82D1-320B-C348-8B15C074554E}"/>
              </a:ext>
            </a:extLst>
          </p:cNvPr>
          <p:cNvSpPr txBox="1"/>
          <p:nvPr/>
        </p:nvSpPr>
        <p:spPr>
          <a:xfrm>
            <a:off x="2247384" y="5743318"/>
            <a:ext cx="126656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  <a:cs typeface="Calibri"/>
              </a:rPr>
              <a:t>BDD 1</a:t>
            </a:r>
          </a:p>
        </p:txBody>
      </p:sp>
      <p:pic>
        <p:nvPicPr>
          <p:cNvPr id="40" name="Image 37">
            <a:extLst>
              <a:ext uri="{FF2B5EF4-FFF2-40B4-BE49-F238E27FC236}">
                <a16:creationId xmlns:a16="http://schemas.microsoft.com/office/drawing/2014/main" id="{7E9FB163-5BC8-0B94-C7BF-563FD97354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54130" y="6050997"/>
            <a:ext cx="611661" cy="666654"/>
          </a:xfrm>
          <a:prstGeom prst="rect">
            <a:avLst/>
          </a:prstGeom>
        </p:spPr>
      </p:pic>
      <p:sp>
        <p:nvSpPr>
          <p:cNvPr id="41" name="Rectangle : coins arrondis 40">
            <a:extLst>
              <a:ext uri="{FF2B5EF4-FFF2-40B4-BE49-F238E27FC236}">
                <a16:creationId xmlns:a16="http://schemas.microsoft.com/office/drawing/2014/main" id="{A7108FC5-14B5-0CCD-DA6F-6F2B1003C8FA}"/>
              </a:ext>
            </a:extLst>
          </p:cNvPr>
          <p:cNvSpPr/>
          <p:nvPr/>
        </p:nvSpPr>
        <p:spPr>
          <a:xfrm>
            <a:off x="5381367" y="5731476"/>
            <a:ext cx="1431324" cy="1081215"/>
          </a:xfrm>
          <a:prstGeom prst="roundRect">
            <a:avLst/>
          </a:prstGeom>
          <a:noFill/>
          <a:ln w="28575">
            <a:solidFill>
              <a:srgbClr val="848B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BD55D0E4-FB4F-29E7-FCE2-8D8B6BD2C177}"/>
              </a:ext>
            </a:extLst>
          </p:cNvPr>
          <p:cNvSpPr txBox="1"/>
          <p:nvPr/>
        </p:nvSpPr>
        <p:spPr>
          <a:xfrm>
            <a:off x="5429249" y="5743318"/>
            <a:ext cx="126656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  <a:cs typeface="Calibri"/>
              </a:rPr>
              <a:t>BDD 2</a:t>
            </a:r>
          </a:p>
        </p:txBody>
      </p:sp>
      <p:cxnSp>
        <p:nvCxnSpPr>
          <p:cNvPr id="43" name="Connecteur droit avec flèche 42">
            <a:extLst>
              <a:ext uri="{FF2B5EF4-FFF2-40B4-BE49-F238E27FC236}">
                <a16:creationId xmlns:a16="http://schemas.microsoft.com/office/drawing/2014/main" id="{ACC56EB2-1030-6541-A3D1-EA0185BE50E7}"/>
              </a:ext>
            </a:extLst>
          </p:cNvPr>
          <p:cNvCxnSpPr>
            <a:cxnSpLocks/>
          </p:cNvCxnSpPr>
          <p:nvPr/>
        </p:nvCxnSpPr>
        <p:spPr>
          <a:xfrm flipH="1">
            <a:off x="6086731" y="5087894"/>
            <a:ext cx="0" cy="648728"/>
          </a:xfrm>
          <a:prstGeom prst="straightConnector1">
            <a:avLst/>
          </a:prstGeom>
          <a:ln w="28575">
            <a:solidFill>
              <a:srgbClr val="EAD94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Image 37">
            <a:extLst>
              <a:ext uri="{FF2B5EF4-FFF2-40B4-BE49-F238E27FC236}">
                <a16:creationId xmlns:a16="http://schemas.microsoft.com/office/drawing/2014/main" id="{52B828BF-3558-058E-F505-8958AE93EA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46292" y="6050997"/>
            <a:ext cx="611661" cy="666654"/>
          </a:xfrm>
          <a:prstGeom prst="rect">
            <a:avLst/>
          </a:prstGeom>
        </p:spPr>
      </p:pic>
      <p:sp>
        <p:nvSpPr>
          <p:cNvPr id="45" name="Rectangle : coins arrondis 44">
            <a:extLst>
              <a:ext uri="{FF2B5EF4-FFF2-40B4-BE49-F238E27FC236}">
                <a16:creationId xmlns:a16="http://schemas.microsoft.com/office/drawing/2014/main" id="{F1738CB4-FEF8-BAEA-1CAD-EBD97ABF2523}"/>
              </a:ext>
            </a:extLst>
          </p:cNvPr>
          <p:cNvSpPr/>
          <p:nvPr/>
        </p:nvSpPr>
        <p:spPr>
          <a:xfrm>
            <a:off x="8573529" y="5731476"/>
            <a:ext cx="1431324" cy="1081215"/>
          </a:xfrm>
          <a:prstGeom prst="roundRect">
            <a:avLst/>
          </a:prstGeom>
          <a:noFill/>
          <a:ln w="28575">
            <a:solidFill>
              <a:srgbClr val="848B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4FF97B81-4EDA-C0FC-E97A-70D44BD1BEE5}"/>
              </a:ext>
            </a:extLst>
          </p:cNvPr>
          <p:cNvSpPr txBox="1"/>
          <p:nvPr/>
        </p:nvSpPr>
        <p:spPr>
          <a:xfrm>
            <a:off x="8621411" y="5743318"/>
            <a:ext cx="126656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  <a:cs typeface="Calibri"/>
              </a:rPr>
              <a:t>BDD 3</a:t>
            </a:r>
          </a:p>
        </p:txBody>
      </p:sp>
      <p:cxnSp>
        <p:nvCxnSpPr>
          <p:cNvPr id="49" name="Connecteur droit avec flèche 48">
            <a:extLst>
              <a:ext uri="{FF2B5EF4-FFF2-40B4-BE49-F238E27FC236}">
                <a16:creationId xmlns:a16="http://schemas.microsoft.com/office/drawing/2014/main" id="{98AD20D8-E948-C620-72D1-AA511ECBC150}"/>
              </a:ext>
            </a:extLst>
          </p:cNvPr>
          <p:cNvCxnSpPr>
            <a:cxnSpLocks/>
          </p:cNvCxnSpPr>
          <p:nvPr/>
        </p:nvCxnSpPr>
        <p:spPr>
          <a:xfrm flipH="1" flipV="1">
            <a:off x="7291517" y="5026113"/>
            <a:ext cx="1318051" cy="741404"/>
          </a:xfrm>
          <a:prstGeom prst="straightConnector1">
            <a:avLst/>
          </a:prstGeom>
          <a:ln w="28575">
            <a:solidFill>
              <a:srgbClr val="EAD94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Image 37">
            <a:extLst>
              <a:ext uri="{FF2B5EF4-FFF2-40B4-BE49-F238E27FC236}">
                <a16:creationId xmlns:a16="http://schemas.microsoft.com/office/drawing/2014/main" id="{F2537E75-5C38-2D38-B1F3-38E3938D1B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77832" y="6123078"/>
            <a:ext cx="477797" cy="522492"/>
          </a:xfrm>
          <a:prstGeom prst="rect">
            <a:avLst/>
          </a:prstGeom>
        </p:spPr>
      </p:pic>
      <p:sp>
        <p:nvSpPr>
          <p:cNvPr id="51" name="Rectangle : coins arrondis 50">
            <a:extLst>
              <a:ext uri="{FF2B5EF4-FFF2-40B4-BE49-F238E27FC236}">
                <a16:creationId xmlns:a16="http://schemas.microsoft.com/office/drawing/2014/main" id="{EE5EE925-2A59-C699-F07C-32E7B99C6BF6}"/>
              </a:ext>
            </a:extLst>
          </p:cNvPr>
          <p:cNvSpPr/>
          <p:nvPr/>
        </p:nvSpPr>
        <p:spPr>
          <a:xfrm>
            <a:off x="10756555" y="5855043"/>
            <a:ext cx="1122406" cy="844378"/>
          </a:xfrm>
          <a:prstGeom prst="roundRect">
            <a:avLst/>
          </a:prstGeom>
          <a:noFill/>
          <a:ln w="28575">
            <a:solidFill>
              <a:srgbClr val="848B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ZoneTexte 51">
            <a:extLst>
              <a:ext uri="{FF2B5EF4-FFF2-40B4-BE49-F238E27FC236}">
                <a16:creationId xmlns:a16="http://schemas.microsoft.com/office/drawing/2014/main" id="{5D63CFCB-3124-B01C-71A5-C2062E128CC5}"/>
              </a:ext>
            </a:extLst>
          </p:cNvPr>
          <p:cNvSpPr txBox="1"/>
          <p:nvPr/>
        </p:nvSpPr>
        <p:spPr>
          <a:xfrm>
            <a:off x="10752951" y="5815399"/>
            <a:ext cx="98853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  <a:cs typeface="Calibri"/>
              </a:rPr>
              <a:t>ETC...</a:t>
            </a:r>
          </a:p>
        </p:txBody>
      </p:sp>
    </p:spTree>
    <p:extLst>
      <p:ext uri="{BB962C8B-B14F-4D97-AF65-F5344CB8AC3E}">
        <p14:creationId xmlns:p14="http://schemas.microsoft.com/office/powerpoint/2010/main" val="1457767202"/>
      </p:ext>
    </p:extLst>
  </p:cSld>
  <p:clrMapOvr>
    <a:masterClrMapping/>
  </p:clrMapOvr>
  <p:transition spd="med">
    <p:pull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BE206646-802A-4277-A5D4-20A3A7C350D7}"/>
              </a:ext>
            </a:extLst>
          </p:cNvPr>
          <p:cNvSpPr/>
          <p:nvPr/>
        </p:nvSpPr>
        <p:spPr>
          <a:xfrm>
            <a:off x="-1" y="2026784"/>
            <a:ext cx="12192000" cy="4891177"/>
          </a:xfrm>
          <a:prstGeom prst="rect">
            <a:avLst/>
          </a:prstGeom>
          <a:solidFill>
            <a:srgbClr val="B0B3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de-DE" dirty="0"/>
          </a:p>
        </p:txBody>
      </p:sp>
      <p:sp>
        <p:nvSpPr>
          <p:cNvPr id="31" name="Freeform 19">
            <a:extLst>
              <a:ext uri="{FF2B5EF4-FFF2-40B4-BE49-F238E27FC236}">
                <a16:creationId xmlns:a16="http://schemas.microsoft.com/office/drawing/2014/main" id="{61B40120-C8DC-4E47-864D-CE453504A270}"/>
              </a:ext>
            </a:extLst>
          </p:cNvPr>
          <p:cNvSpPr>
            <a:spLocks/>
          </p:cNvSpPr>
          <p:nvPr/>
        </p:nvSpPr>
        <p:spPr bwMode="auto">
          <a:xfrm>
            <a:off x="11511555" y="306778"/>
            <a:ext cx="488750" cy="486853"/>
          </a:xfrm>
          <a:custGeom>
            <a:avLst/>
            <a:gdLst>
              <a:gd name="T0" fmla="*/ 162 w 324"/>
              <a:gd name="T1" fmla="*/ 0 h 323"/>
              <a:gd name="T2" fmla="*/ 48 w 324"/>
              <a:gd name="T3" fmla="*/ 47 h 323"/>
              <a:gd name="T4" fmla="*/ 0 w 324"/>
              <a:gd name="T5" fmla="*/ 162 h 323"/>
              <a:gd name="T6" fmla="*/ 162 w 324"/>
              <a:gd name="T7" fmla="*/ 323 h 323"/>
              <a:gd name="T8" fmla="*/ 324 w 324"/>
              <a:gd name="T9" fmla="*/ 162 h 323"/>
              <a:gd name="T10" fmla="*/ 276 w 324"/>
              <a:gd name="T11" fmla="*/ 47 h 323"/>
              <a:gd name="T12" fmla="*/ 162 w 324"/>
              <a:gd name="T13" fmla="*/ 0 h 3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24" h="323">
                <a:moveTo>
                  <a:pt x="162" y="0"/>
                </a:moveTo>
                <a:cubicBezTo>
                  <a:pt x="119" y="0"/>
                  <a:pt x="78" y="17"/>
                  <a:pt x="48" y="47"/>
                </a:cubicBezTo>
                <a:cubicBezTo>
                  <a:pt x="17" y="78"/>
                  <a:pt x="0" y="118"/>
                  <a:pt x="0" y="162"/>
                </a:cubicBezTo>
                <a:cubicBezTo>
                  <a:pt x="0" y="251"/>
                  <a:pt x="73" y="323"/>
                  <a:pt x="162" y="323"/>
                </a:cubicBezTo>
                <a:cubicBezTo>
                  <a:pt x="251" y="323"/>
                  <a:pt x="324" y="251"/>
                  <a:pt x="324" y="162"/>
                </a:cubicBezTo>
                <a:cubicBezTo>
                  <a:pt x="324" y="118"/>
                  <a:pt x="307" y="78"/>
                  <a:pt x="276" y="47"/>
                </a:cubicBezTo>
                <a:cubicBezTo>
                  <a:pt x="246" y="17"/>
                  <a:pt x="205" y="0"/>
                  <a:pt x="162" y="0"/>
                </a:cubicBezTo>
                <a:close/>
              </a:path>
            </a:pathLst>
          </a:custGeom>
          <a:solidFill>
            <a:srgbClr val="787CB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32" name="Slide Number Placeholder 6">
            <a:extLst>
              <a:ext uri="{FF2B5EF4-FFF2-40B4-BE49-F238E27FC236}">
                <a16:creationId xmlns:a16="http://schemas.microsoft.com/office/drawing/2014/main" id="{6E633902-A09B-4200-B329-F1747705AD99}"/>
              </a:ext>
            </a:extLst>
          </p:cNvPr>
          <p:cNvSpPr txBox="1">
            <a:spLocks/>
          </p:cNvSpPr>
          <p:nvPr/>
        </p:nvSpPr>
        <p:spPr>
          <a:xfrm>
            <a:off x="11425086" y="415806"/>
            <a:ext cx="651079" cy="2706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500" kern="1200">
                <a:solidFill>
                  <a:schemeClr val="bg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2ECA992-A3F4-43F5-9894-C8C908A8F4D0}" type="slidenum">
              <a:rPr lang="en-US" smtClean="0">
                <a:solidFill>
                  <a:schemeClr val="tx1"/>
                </a:solidFill>
              </a:rPr>
              <a:pPr/>
              <a:t>22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4" name="Image 23">
            <a:extLst>
              <a:ext uri="{FF2B5EF4-FFF2-40B4-BE49-F238E27FC236}">
                <a16:creationId xmlns:a16="http://schemas.microsoft.com/office/drawing/2014/main" id="{802139AC-BB8E-412E-8247-8588AD3B1B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543" y="213671"/>
            <a:ext cx="534412" cy="288499"/>
          </a:xfrm>
          <a:prstGeom prst="rect">
            <a:avLst/>
          </a:prstGeom>
        </p:spPr>
      </p:pic>
      <p:sp>
        <p:nvSpPr>
          <p:cNvPr id="46" name="Title 3">
            <a:extLst>
              <a:ext uri="{FF2B5EF4-FFF2-40B4-BE49-F238E27FC236}">
                <a16:creationId xmlns:a16="http://schemas.microsoft.com/office/drawing/2014/main" id="{152027BB-9D0C-4082-A20D-EDBD83BD6A00}"/>
              </a:ext>
            </a:extLst>
          </p:cNvPr>
          <p:cNvSpPr txBox="1">
            <a:spLocks/>
          </p:cNvSpPr>
          <p:nvPr/>
        </p:nvSpPr>
        <p:spPr>
          <a:xfrm>
            <a:off x="1538651" y="255933"/>
            <a:ext cx="9329217" cy="1371124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txBody>
          <a:bodyPr lIns="91440" tIns="45720" rIns="91440" bIns="45720" anchor="t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kern="12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>
              <a:lnSpc>
                <a:spcPts val="5200"/>
              </a:lnSpc>
            </a:pPr>
            <a:r>
              <a:rPr lang="en-GB" sz="5500" spc="-300" dirty="0">
                <a:solidFill>
                  <a:srgbClr val="B0B3D6"/>
                </a:solidFill>
                <a:latin typeface="Montserrat Black"/>
                <a:ea typeface="Open Sans bold"/>
                <a:cs typeface="Open Sans bold"/>
              </a:rPr>
              <a:t>Les concepts et </a:t>
            </a:r>
            <a:r>
              <a:rPr lang="en-GB" sz="5500" spc="-300" dirty="0" err="1">
                <a:solidFill>
                  <a:srgbClr val="B0B3D6"/>
                </a:solidFill>
                <a:latin typeface="Montserrat Black"/>
                <a:ea typeface="Open Sans bold"/>
                <a:cs typeface="Open Sans bold"/>
              </a:rPr>
              <a:t>principes</a:t>
            </a:r>
            <a:endParaRPr lang="en-GB" sz="5500" spc="-300" dirty="0" err="1">
              <a:solidFill>
                <a:srgbClr val="B0B3D6"/>
              </a:solidFill>
              <a:latin typeface="Montserrat Black"/>
            </a:endParaRPr>
          </a:p>
          <a:p>
            <a:pPr>
              <a:lnSpc>
                <a:spcPts val="5200"/>
              </a:lnSpc>
            </a:pPr>
            <a:r>
              <a:rPr lang="en-GB" sz="5500" spc="-300" dirty="0" err="1">
                <a:solidFill>
                  <a:srgbClr val="EAD94C"/>
                </a:solidFill>
                <a:latin typeface="Montserrat Black"/>
                <a:ea typeface="Open Sans bold"/>
                <a:cs typeface="Open Sans bold"/>
              </a:rPr>
              <a:t>fondamentaux</a:t>
            </a:r>
            <a:endParaRPr lang="en-GB" sz="5500" spc="-300" dirty="0" err="1">
              <a:solidFill>
                <a:srgbClr val="EAD94C"/>
              </a:solidFill>
              <a:latin typeface="Montserrat Black"/>
            </a:endParaRPr>
          </a:p>
        </p:txBody>
      </p:sp>
      <p:cxnSp>
        <p:nvCxnSpPr>
          <p:cNvPr id="2" name="Straight Connector 9">
            <a:extLst>
              <a:ext uri="{FF2B5EF4-FFF2-40B4-BE49-F238E27FC236}">
                <a16:creationId xmlns:a16="http://schemas.microsoft.com/office/drawing/2014/main" id="{4328823A-3A63-0A4A-61C6-2357535AEC9B}"/>
              </a:ext>
            </a:extLst>
          </p:cNvPr>
          <p:cNvCxnSpPr>
            <a:cxnSpLocks/>
          </p:cNvCxnSpPr>
          <p:nvPr/>
        </p:nvCxnSpPr>
        <p:spPr>
          <a:xfrm>
            <a:off x="5190344" y="2026783"/>
            <a:ext cx="1811311" cy="0"/>
          </a:xfrm>
          <a:prstGeom prst="line">
            <a:avLst/>
          </a:prstGeom>
          <a:ln w="152400" cap="flat">
            <a:solidFill>
              <a:srgbClr val="787CB5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 13" descr="Une image contenant table&#10;&#10;Description générée automatiquement">
            <a:extLst>
              <a:ext uri="{FF2B5EF4-FFF2-40B4-BE49-F238E27FC236}">
                <a16:creationId xmlns:a16="http://schemas.microsoft.com/office/drawing/2014/main" id="{BE83A2CF-F524-11A3-1F04-F814D5CA23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994" y="2574115"/>
            <a:ext cx="7685901" cy="4253204"/>
          </a:xfrm>
          <a:prstGeom prst="rect">
            <a:avLst/>
          </a:prstGeom>
        </p:spPr>
      </p:pic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2066F7C5-CCEE-35B2-B358-CEF74DA63980}"/>
              </a:ext>
            </a:extLst>
          </p:cNvPr>
          <p:cNvSpPr/>
          <p:nvPr/>
        </p:nvSpPr>
        <p:spPr>
          <a:xfrm>
            <a:off x="170934" y="2580502"/>
            <a:ext cx="7681783" cy="36040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2E45D5E5-54D4-A0F1-7B42-C52788409ABC}"/>
              </a:ext>
            </a:extLst>
          </p:cNvPr>
          <p:cNvSpPr/>
          <p:nvPr/>
        </p:nvSpPr>
        <p:spPr>
          <a:xfrm>
            <a:off x="170934" y="2982097"/>
            <a:ext cx="7681783" cy="3840891"/>
          </a:xfrm>
          <a:prstGeom prst="roundRect">
            <a:avLst/>
          </a:prstGeom>
          <a:noFill/>
          <a:ln w="28575">
            <a:solidFill>
              <a:srgbClr val="5962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 : coins arrondis 15">
            <a:extLst>
              <a:ext uri="{FF2B5EF4-FFF2-40B4-BE49-F238E27FC236}">
                <a16:creationId xmlns:a16="http://schemas.microsoft.com/office/drawing/2014/main" id="{E05DBA20-A8F2-3989-F409-F40136F933EB}"/>
              </a:ext>
            </a:extLst>
          </p:cNvPr>
          <p:cNvSpPr/>
          <p:nvPr/>
        </p:nvSpPr>
        <p:spPr>
          <a:xfrm>
            <a:off x="170934" y="4866502"/>
            <a:ext cx="7681783" cy="360406"/>
          </a:xfrm>
          <a:prstGeom prst="round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542D14AC-14D1-4648-50A5-51B03A778164}"/>
              </a:ext>
            </a:extLst>
          </p:cNvPr>
          <p:cNvSpPr txBox="1"/>
          <p:nvPr/>
        </p:nvSpPr>
        <p:spPr>
          <a:xfrm>
            <a:off x="2754528" y="2146986"/>
            <a:ext cx="2527986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2200" b="1" dirty="0">
                <a:solidFill>
                  <a:schemeClr val="tx1">
                    <a:lumMod val="95000"/>
                    <a:lumOff val="5000"/>
                  </a:schemeClr>
                </a:solidFill>
                <a:cs typeface="Calibri"/>
              </a:rPr>
              <a:t>TABLE EMPLOYES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1814DF91-5E8D-1196-3B4C-5A6EC4548353}"/>
              </a:ext>
            </a:extLst>
          </p:cNvPr>
          <p:cNvSpPr txBox="1"/>
          <p:nvPr/>
        </p:nvSpPr>
        <p:spPr>
          <a:xfrm>
            <a:off x="8454080" y="2566600"/>
            <a:ext cx="3380089" cy="38472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1900" b="1" dirty="0">
                <a:solidFill>
                  <a:schemeClr val="tx1">
                    <a:lumMod val="95000"/>
                    <a:lumOff val="5000"/>
                  </a:schemeClr>
                </a:solidFill>
                <a:cs typeface="Calibri"/>
              </a:rPr>
              <a:t>Champs ou colonnes nommées </a:t>
            </a:r>
          </a:p>
        </p:txBody>
      </p:sp>
      <p:cxnSp>
        <p:nvCxnSpPr>
          <p:cNvPr id="22" name="Connecteur droit avec flèche 21">
            <a:extLst>
              <a:ext uri="{FF2B5EF4-FFF2-40B4-BE49-F238E27FC236}">
                <a16:creationId xmlns:a16="http://schemas.microsoft.com/office/drawing/2014/main" id="{064E509E-ABB2-E3EC-DC52-16C7A8B3504A}"/>
              </a:ext>
            </a:extLst>
          </p:cNvPr>
          <p:cNvCxnSpPr/>
          <p:nvPr/>
        </p:nvCxnSpPr>
        <p:spPr>
          <a:xfrm flipV="1">
            <a:off x="7859154" y="2761989"/>
            <a:ext cx="597242" cy="2"/>
          </a:xfrm>
          <a:prstGeom prst="straightConnector1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ZoneTexte 24">
            <a:extLst>
              <a:ext uri="{FF2B5EF4-FFF2-40B4-BE49-F238E27FC236}">
                <a16:creationId xmlns:a16="http://schemas.microsoft.com/office/drawing/2014/main" id="{38109E35-70D4-596B-00D5-F6457A179724}"/>
              </a:ext>
            </a:extLst>
          </p:cNvPr>
          <p:cNvSpPr txBox="1"/>
          <p:nvPr/>
        </p:nvSpPr>
        <p:spPr>
          <a:xfrm>
            <a:off x="8454080" y="3894951"/>
            <a:ext cx="3380089" cy="384721"/>
          </a:xfrm>
          <a:prstGeom prst="rect">
            <a:avLst/>
          </a:prstGeom>
          <a:noFill/>
          <a:ln w="28575">
            <a:solidFill>
              <a:srgbClr val="5962A7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1900" b="1" dirty="0">
                <a:solidFill>
                  <a:schemeClr val="tx1">
                    <a:lumMod val="95000"/>
                    <a:lumOff val="5000"/>
                  </a:schemeClr>
                </a:solidFill>
                <a:cs typeface="Calibri"/>
              </a:rPr>
              <a:t>Ensemble de données</a:t>
            </a:r>
            <a:endParaRPr lang="fr-FR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cxnSp>
        <p:nvCxnSpPr>
          <p:cNvPr id="26" name="Connecteur droit avec flèche 25">
            <a:extLst>
              <a:ext uri="{FF2B5EF4-FFF2-40B4-BE49-F238E27FC236}">
                <a16:creationId xmlns:a16="http://schemas.microsoft.com/office/drawing/2014/main" id="{CE785232-0997-2BA5-9292-0FE80D140853}"/>
              </a:ext>
            </a:extLst>
          </p:cNvPr>
          <p:cNvCxnSpPr>
            <a:cxnSpLocks/>
          </p:cNvCxnSpPr>
          <p:nvPr/>
        </p:nvCxnSpPr>
        <p:spPr>
          <a:xfrm flipV="1">
            <a:off x="7859154" y="4090340"/>
            <a:ext cx="597242" cy="2"/>
          </a:xfrm>
          <a:prstGeom prst="straightConnector1">
            <a:avLst/>
          </a:prstGeom>
          <a:ln w="28575">
            <a:solidFill>
              <a:srgbClr val="5962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ZoneTexte 26">
            <a:extLst>
              <a:ext uri="{FF2B5EF4-FFF2-40B4-BE49-F238E27FC236}">
                <a16:creationId xmlns:a16="http://schemas.microsoft.com/office/drawing/2014/main" id="{90531317-580B-FBB0-DBD6-5B885332DEE9}"/>
              </a:ext>
            </a:extLst>
          </p:cNvPr>
          <p:cNvSpPr txBox="1"/>
          <p:nvPr/>
        </p:nvSpPr>
        <p:spPr>
          <a:xfrm>
            <a:off x="8454080" y="4708437"/>
            <a:ext cx="3380089" cy="677108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1900" b="1" dirty="0">
                <a:solidFill>
                  <a:schemeClr val="tx1">
                    <a:lumMod val="95000"/>
                    <a:lumOff val="5000"/>
                  </a:schemeClr>
                </a:solidFill>
                <a:cs typeface="Calibri"/>
              </a:rPr>
              <a:t>Ligne de données ou enregistrements</a:t>
            </a:r>
            <a:endParaRPr lang="fr-FR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cxnSp>
        <p:nvCxnSpPr>
          <p:cNvPr id="29" name="Connecteur droit avec flèche 28">
            <a:extLst>
              <a:ext uri="{FF2B5EF4-FFF2-40B4-BE49-F238E27FC236}">
                <a16:creationId xmlns:a16="http://schemas.microsoft.com/office/drawing/2014/main" id="{F58F7543-667E-96A6-55A0-6F52A71A6203}"/>
              </a:ext>
            </a:extLst>
          </p:cNvPr>
          <p:cNvCxnSpPr>
            <a:cxnSpLocks/>
          </p:cNvCxnSpPr>
          <p:nvPr/>
        </p:nvCxnSpPr>
        <p:spPr>
          <a:xfrm flipV="1">
            <a:off x="7848856" y="5047989"/>
            <a:ext cx="597242" cy="2"/>
          </a:xfrm>
          <a:prstGeom prst="straightConnector1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ZoneTexte 29">
            <a:extLst>
              <a:ext uri="{FF2B5EF4-FFF2-40B4-BE49-F238E27FC236}">
                <a16:creationId xmlns:a16="http://schemas.microsoft.com/office/drawing/2014/main" id="{B2E16C4A-05EF-8F25-A972-51904806521C}"/>
              </a:ext>
            </a:extLst>
          </p:cNvPr>
          <p:cNvSpPr txBox="1"/>
          <p:nvPr/>
        </p:nvSpPr>
        <p:spPr>
          <a:xfrm>
            <a:off x="8443783" y="5758761"/>
            <a:ext cx="3380089" cy="969496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1900" b="1" dirty="0">
                <a:solidFill>
                  <a:schemeClr val="tx1">
                    <a:lumMod val="95000"/>
                    <a:lumOff val="5000"/>
                  </a:schemeClr>
                </a:solidFill>
                <a:cs typeface="Calibri"/>
              </a:rPr>
              <a:t>Tout cela forme une table, et plusieurs tables forment une base de données !</a:t>
            </a:r>
          </a:p>
        </p:txBody>
      </p:sp>
    </p:spTree>
    <p:extLst>
      <p:ext uri="{BB962C8B-B14F-4D97-AF65-F5344CB8AC3E}">
        <p14:creationId xmlns:p14="http://schemas.microsoft.com/office/powerpoint/2010/main" val="4263114146"/>
      </p:ext>
    </p:extLst>
  </p:cSld>
  <p:clrMapOvr>
    <a:masterClrMapping/>
  </p:clrMapOvr>
  <p:transition spd="med">
    <p:pull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D5AA788-E9C1-4B82-8ADE-5F1FBFEA6390}"/>
              </a:ext>
            </a:extLst>
          </p:cNvPr>
          <p:cNvSpPr/>
          <p:nvPr/>
        </p:nvSpPr>
        <p:spPr>
          <a:xfrm>
            <a:off x="6096004" y="0"/>
            <a:ext cx="6095996" cy="6858000"/>
          </a:xfrm>
          <a:prstGeom prst="rect">
            <a:avLst/>
          </a:prstGeom>
          <a:solidFill>
            <a:srgbClr val="B0B3D6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 19">
            <a:extLst>
              <a:ext uri="{FF2B5EF4-FFF2-40B4-BE49-F238E27FC236}">
                <a16:creationId xmlns:a16="http://schemas.microsoft.com/office/drawing/2014/main" id="{BC20E670-2399-4A97-996B-D43FFB7F9C9A}"/>
              </a:ext>
            </a:extLst>
          </p:cNvPr>
          <p:cNvSpPr>
            <a:spLocks/>
          </p:cNvSpPr>
          <p:nvPr/>
        </p:nvSpPr>
        <p:spPr bwMode="auto">
          <a:xfrm>
            <a:off x="11506250" y="258642"/>
            <a:ext cx="488750" cy="486853"/>
          </a:xfrm>
          <a:custGeom>
            <a:avLst/>
            <a:gdLst>
              <a:gd name="T0" fmla="*/ 162 w 324"/>
              <a:gd name="T1" fmla="*/ 0 h 323"/>
              <a:gd name="T2" fmla="*/ 48 w 324"/>
              <a:gd name="T3" fmla="*/ 47 h 323"/>
              <a:gd name="T4" fmla="*/ 0 w 324"/>
              <a:gd name="T5" fmla="*/ 162 h 323"/>
              <a:gd name="T6" fmla="*/ 162 w 324"/>
              <a:gd name="T7" fmla="*/ 323 h 323"/>
              <a:gd name="T8" fmla="*/ 324 w 324"/>
              <a:gd name="T9" fmla="*/ 162 h 323"/>
              <a:gd name="T10" fmla="*/ 276 w 324"/>
              <a:gd name="T11" fmla="*/ 47 h 323"/>
              <a:gd name="T12" fmla="*/ 162 w 324"/>
              <a:gd name="T13" fmla="*/ 0 h 3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24" h="323">
                <a:moveTo>
                  <a:pt x="162" y="0"/>
                </a:moveTo>
                <a:cubicBezTo>
                  <a:pt x="119" y="0"/>
                  <a:pt x="78" y="17"/>
                  <a:pt x="48" y="47"/>
                </a:cubicBezTo>
                <a:cubicBezTo>
                  <a:pt x="17" y="78"/>
                  <a:pt x="0" y="118"/>
                  <a:pt x="0" y="162"/>
                </a:cubicBezTo>
                <a:cubicBezTo>
                  <a:pt x="0" y="251"/>
                  <a:pt x="73" y="323"/>
                  <a:pt x="162" y="323"/>
                </a:cubicBezTo>
                <a:cubicBezTo>
                  <a:pt x="251" y="323"/>
                  <a:pt x="324" y="251"/>
                  <a:pt x="324" y="162"/>
                </a:cubicBezTo>
                <a:cubicBezTo>
                  <a:pt x="324" y="118"/>
                  <a:pt x="307" y="78"/>
                  <a:pt x="276" y="47"/>
                </a:cubicBezTo>
                <a:cubicBezTo>
                  <a:pt x="246" y="17"/>
                  <a:pt x="205" y="0"/>
                  <a:pt x="162" y="0"/>
                </a:cubicBezTo>
                <a:close/>
              </a:path>
            </a:pathLst>
          </a:custGeom>
          <a:solidFill>
            <a:srgbClr val="787CB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BAFF93A-FB5F-4E8B-8D93-FE193142C076}"/>
              </a:ext>
            </a:extLst>
          </p:cNvPr>
          <p:cNvCxnSpPr>
            <a:cxnSpLocks/>
          </p:cNvCxnSpPr>
          <p:nvPr/>
        </p:nvCxnSpPr>
        <p:spPr>
          <a:xfrm>
            <a:off x="6096000" y="2512848"/>
            <a:ext cx="0" cy="1832305"/>
          </a:xfrm>
          <a:prstGeom prst="line">
            <a:avLst/>
          </a:prstGeom>
          <a:ln w="152400" cap="flat">
            <a:solidFill>
              <a:srgbClr val="787CB5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Slide Number Placeholder 6">
            <a:extLst>
              <a:ext uri="{FF2B5EF4-FFF2-40B4-BE49-F238E27FC236}">
                <a16:creationId xmlns:a16="http://schemas.microsoft.com/office/drawing/2014/main" id="{F405E4D7-7891-4448-ACE5-F6AF2483BB76}"/>
              </a:ext>
            </a:extLst>
          </p:cNvPr>
          <p:cNvSpPr txBox="1">
            <a:spLocks/>
          </p:cNvSpPr>
          <p:nvPr/>
        </p:nvSpPr>
        <p:spPr>
          <a:xfrm>
            <a:off x="11425085" y="366734"/>
            <a:ext cx="651079" cy="2706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500" kern="1200">
                <a:solidFill>
                  <a:schemeClr val="bg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2ECA992-A3F4-43F5-9894-C8C908A8F4D0}" type="slidenum">
              <a:rPr lang="en-US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/>
              <a:t>23</a:t>
            </a:fld>
            <a:endParaRPr lang="en-US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BF0944D-11BF-471E-B43B-4795073980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543" y="213671"/>
            <a:ext cx="534412" cy="288499"/>
          </a:xfrm>
          <a:prstGeom prst="rect">
            <a:avLst/>
          </a:prstGeom>
        </p:spPr>
      </p:pic>
      <p:sp>
        <p:nvSpPr>
          <p:cNvPr id="30" name="Title 3">
            <a:extLst>
              <a:ext uri="{FF2B5EF4-FFF2-40B4-BE49-F238E27FC236}">
                <a16:creationId xmlns:a16="http://schemas.microsoft.com/office/drawing/2014/main" id="{6E63A000-D085-436D-8811-C840AADC725A}"/>
              </a:ext>
            </a:extLst>
          </p:cNvPr>
          <p:cNvSpPr txBox="1">
            <a:spLocks/>
          </p:cNvSpPr>
          <p:nvPr/>
        </p:nvSpPr>
        <p:spPr>
          <a:xfrm>
            <a:off x="-1413" y="2273137"/>
            <a:ext cx="6094621" cy="659417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txBody>
          <a:bodyPr lIns="91440" tIns="45720" rIns="91440" bIns="45720" anchor="t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kern="12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>
              <a:lnSpc>
                <a:spcPts val="6000"/>
              </a:lnSpc>
            </a:pPr>
            <a:r>
              <a:rPr lang="en-GB" sz="3200" spc="-300" dirty="0" err="1">
                <a:ln w="12700">
                  <a:solidFill>
                    <a:schemeClr val="bg1"/>
                  </a:solidFill>
                </a:ln>
                <a:solidFill>
                  <a:srgbClr val="787CB5"/>
                </a:solidFill>
                <a:effectLst>
                  <a:outerShdw blurRad="63500" dist="50800" dir="5400000" algn="t" rotWithShape="0">
                    <a:prstClr val="black">
                      <a:alpha val="15000"/>
                    </a:prstClr>
                  </a:outerShdw>
                </a:effectLst>
                <a:latin typeface="Montserrat Black"/>
                <a:ea typeface="Open Sans bold"/>
                <a:cs typeface="Open Sans bold"/>
              </a:rPr>
              <a:t>Afficher</a:t>
            </a:r>
            <a:endParaRPr lang="fr-FR" sz="3200" dirty="0" err="1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2154C24-9337-4929-B7EA-0A3924B61C1E}"/>
              </a:ext>
            </a:extLst>
          </p:cNvPr>
          <p:cNvSpPr/>
          <p:nvPr/>
        </p:nvSpPr>
        <p:spPr>
          <a:xfrm>
            <a:off x="797315" y="1161116"/>
            <a:ext cx="10599808" cy="923330"/>
          </a:xfrm>
          <a:prstGeom prst="rect">
            <a:avLst/>
          </a:prstGeom>
          <a:ln>
            <a:noFill/>
          </a:ln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fr-FR" b="1" dirty="0">
                <a:solidFill>
                  <a:srgbClr val="36382E"/>
                </a:solidFill>
                <a:latin typeface="Montserrat"/>
              </a:rPr>
              <a:t>SQL signifie </a:t>
            </a:r>
            <a:r>
              <a:rPr lang="fr-FR" b="1" i="1" dirty="0" err="1">
                <a:solidFill>
                  <a:srgbClr val="36382E"/>
                </a:solidFill>
                <a:latin typeface="Montserrat"/>
              </a:rPr>
              <a:t>Structured</a:t>
            </a:r>
            <a:r>
              <a:rPr lang="fr-FR" b="1" i="1" dirty="0">
                <a:solidFill>
                  <a:srgbClr val="36382E"/>
                </a:solidFill>
                <a:latin typeface="Montserrat"/>
              </a:rPr>
              <a:t> </a:t>
            </a:r>
            <a:r>
              <a:rPr lang="fr-FR" b="1" i="1" dirty="0" err="1">
                <a:solidFill>
                  <a:srgbClr val="36382E"/>
                </a:solidFill>
                <a:latin typeface="Montserrat"/>
              </a:rPr>
              <a:t>Query</a:t>
            </a:r>
            <a:r>
              <a:rPr lang="fr-FR" b="1" i="1" dirty="0">
                <a:solidFill>
                  <a:srgbClr val="36382E"/>
                </a:solidFill>
                <a:latin typeface="Montserrat"/>
              </a:rPr>
              <a:t> </a:t>
            </a:r>
            <a:r>
              <a:rPr lang="fr-FR" b="1" i="1" dirty="0" err="1">
                <a:solidFill>
                  <a:srgbClr val="36382E"/>
                </a:solidFill>
                <a:latin typeface="Montserrat"/>
              </a:rPr>
              <a:t>Language</a:t>
            </a:r>
            <a:r>
              <a:rPr lang="fr-FR" b="1" dirty="0">
                <a:solidFill>
                  <a:srgbClr val="36382E"/>
                </a:solidFill>
                <a:latin typeface="Montserrat"/>
              </a:rPr>
              <a:t>. </a:t>
            </a:r>
            <a:endParaRPr lang="fr-FR" dirty="0">
              <a:solidFill>
                <a:srgbClr val="000000"/>
              </a:solidFill>
              <a:latin typeface="Calibri" panose="020F0502020204030204"/>
              <a:cs typeface="Calibri" panose="020F0502020204030204"/>
            </a:endParaRPr>
          </a:p>
          <a:p>
            <a:pPr algn="ctr"/>
            <a:r>
              <a:rPr lang="fr-FR" b="1" dirty="0">
                <a:solidFill>
                  <a:srgbClr val="36382E"/>
                </a:solidFill>
                <a:latin typeface="Montserrat"/>
              </a:rPr>
              <a:t>SQL permet d'exécuter des requêtes en base de données.</a:t>
            </a:r>
            <a:endParaRPr lang="fr-FR" dirty="0">
              <a:solidFill>
                <a:srgbClr val="000000"/>
              </a:solidFill>
              <a:latin typeface="Calibri" panose="020F0502020204030204"/>
              <a:cs typeface="Calibri" panose="020F0502020204030204"/>
            </a:endParaRPr>
          </a:p>
          <a:p>
            <a:pPr algn="ctr"/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cs typeface="Calibri" panose="020F0502020204030204"/>
              </a:rPr>
              <a:t> </a:t>
            </a:r>
            <a:r>
              <a:rPr lang="fr-FR" b="1" dirty="0">
                <a:solidFill>
                  <a:srgbClr val="5962A7"/>
                </a:solidFill>
                <a:latin typeface="Montserrat"/>
                <a:cs typeface="Calibri" panose="020F0502020204030204"/>
              </a:rPr>
              <a:t>4</a:t>
            </a:r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cs typeface="Calibri" panose="020F0502020204030204"/>
              </a:rPr>
              <a:t> </a:t>
            </a:r>
            <a:r>
              <a:rPr lang="fr-FR" b="1" dirty="0">
                <a:solidFill>
                  <a:srgbClr val="5962A7"/>
                </a:solidFill>
                <a:latin typeface="Montserrat"/>
                <a:cs typeface="Calibri" panose="020F0502020204030204"/>
              </a:rPr>
              <a:t>actions possibles</a:t>
            </a:r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cs typeface="Calibri" panose="020F0502020204030204"/>
              </a:rPr>
              <a:t> que l'on appelle </a:t>
            </a:r>
            <a:r>
              <a:rPr lang="fr-FR" b="1" dirty="0">
                <a:solidFill>
                  <a:srgbClr val="EAD94C"/>
                </a:solidFill>
                <a:latin typeface="Montserrat"/>
                <a:cs typeface="Calibri" panose="020F0502020204030204"/>
              </a:rPr>
              <a:t>CRUD </a:t>
            </a:r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cs typeface="Calibri" panose="020F0502020204030204"/>
              </a:rPr>
              <a:t>– </a:t>
            </a:r>
            <a:r>
              <a:rPr lang="fr-FR" b="1" dirty="0" err="1">
                <a:solidFill>
                  <a:srgbClr val="EAD94C"/>
                </a:solidFill>
                <a:latin typeface="Montserrat"/>
                <a:cs typeface="Calibri" panose="020F0502020204030204"/>
              </a:rPr>
              <a:t>C</a:t>
            </a:r>
            <a:r>
              <a:rPr lang="fr-FR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cs typeface="Calibri" panose="020F0502020204030204"/>
              </a:rPr>
              <a:t>reate</a:t>
            </a:r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cs typeface="Calibri" panose="020F0502020204030204"/>
              </a:rPr>
              <a:t> </a:t>
            </a:r>
            <a:r>
              <a:rPr lang="fr-FR" b="1" dirty="0">
                <a:solidFill>
                  <a:srgbClr val="EAD94C"/>
                </a:solidFill>
                <a:latin typeface="Montserrat"/>
                <a:cs typeface="Calibri" panose="020F0502020204030204"/>
              </a:rPr>
              <a:t>R</a:t>
            </a:r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cs typeface="Calibri" panose="020F0502020204030204"/>
              </a:rPr>
              <a:t>ead </a:t>
            </a:r>
            <a:r>
              <a:rPr lang="fr-FR" b="1" dirty="0">
                <a:solidFill>
                  <a:srgbClr val="EAD94C"/>
                </a:solidFill>
                <a:latin typeface="Montserrat"/>
                <a:cs typeface="Calibri" panose="020F0502020204030204"/>
              </a:rPr>
              <a:t>U</a:t>
            </a:r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cs typeface="Calibri" panose="020F0502020204030204"/>
              </a:rPr>
              <a:t>pdate </a:t>
            </a:r>
            <a:r>
              <a:rPr lang="fr-FR" b="1" dirty="0" err="1">
                <a:solidFill>
                  <a:srgbClr val="EAD94C"/>
                </a:solidFill>
                <a:latin typeface="Montserrat"/>
                <a:cs typeface="Calibri" panose="020F0502020204030204"/>
              </a:rPr>
              <a:t>D</a:t>
            </a:r>
            <a:r>
              <a:rPr lang="fr-FR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cs typeface="Calibri" panose="020F0502020204030204"/>
              </a:rPr>
              <a:t>elete</a:t>
            </a:r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cs typeface="Calibri" panose="020F0502020204030204"/>
              </a:rPr>
              <a:t>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0C57BAE-277B-5A41-B1EC-86C11D72459C}"/>
              </a:ext>
            </a:extLst>
          </p:cNvPr>
          <p:cNvSpPr txBox="1">
            <a:spLocks/>
          </p:cNvSpPr>
          <p:nvPr/>
        </p:nvSpPr>
        <p:spPr>
          <a:xfrm>
            <a:off x="3006207" y="255933"/>
            <a:ext cx="6187143" cy="825495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txBody>
          <a:bodyPr lIns="91440" tIns="45720" rIns="91440" bIns="45720" anchor="t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kern="12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>
              <a:lnSpc>
                <a:spcPts val="5200"/>
              </a:lnSpc>
            </a:pPr>
            <a:r>
              <a:rPr lang="en-GB" sz="5500" spc="-300" dirty="0">
                <a:solidFill>
                  <a:srgbClr val="5962A7"/>
                </a:solidFill>
                <a:latin typeface="Montserrat Black"/>
                <a:ea typeface="Open Sans bold"/>
                <a:cs typeface="Open Sans bold"/>
              </a:rPr>
              <a:t>Le </a:t>
            </a:r>
            <a:r>
              <a:rPr lang="en-GB" sz="5500" spc="-300" dirty="0" err="1">
                <a:solidFill>
                  <a:srgbClr val="5962A7"/>
                </a:solidFill>
                <a:latin typeface="Montserrat Black"/>
                <a:ea typeface="Open Sans bold"/>
                <a:cs typeface="Open Sans bold"/>
              </a:rPr>
              <a:t>langage</a:t>
            </a:r>
            <a:r>
              <a:rPr lang="en-GB" sz="5500" spc="-300" dirty="0">
                <a:solidFill>
                  <a:srgbClr val="5962A7"/>
                </a:solidFill>
                <a:latin typeface="Montserrat Black"/>
                <a:ea typeface="Open Sans bold"/>
                <a:cs typeface="Open Sans bold"/>
              </a:rPr>
              <a:t> </a:t>
            </a:r>
            <a:r>
              <a:rPr lang="en-GB" sz="5500" spc="-300" dirty="0">
                <a:solidFill>
                  <a:srgbClr val="EAD94C"/>
                </a:solidFill>
                <a:latin typeface="Montserrat Black"/>
                <a:ea typeface="Open Sans bold"/>
                <a:cs typeface="Open Sans bold"/>
              </a:rPr>
              <a:t>SQL</a:t>
            </a:r>
            <a:endParaRPr lang="en-GB" sz="5500" spc="-300" dirty="0">
              <a:solidFill>
                <a:srgbClr val="EAD94C"/>
              </a:solidFill>
              <a:latin typeface="Montserrat Black"/>
            </a:endParaRPr>
          </a:p>
        </p:txBody>
      </p:sp>
      <p:pic>
        <p:nvPicPr>
          <p:cNvPr id="8" name="Image 8">
            <a:extLst>
              <a:ext uri="{FF2B5EF4-FFF2-40B4-BE49-F238E27FC236}">
                <a16:creationId xmlns:a16="http://schemas.microsoft.com/office/drawing/2014/main" id="{F0F2CD5D-A7FE-73D0-EB68-0DAC127E1F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0845" y="3291200"/>
            <a:ext cx="4144903" cy="38848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7CA495E-2E5F-BA53-1E3B-2B84AE49EFE1}"/>
              </a:ext>
            </a:extLst>
          </p:cNvPr>
          <p:cNvSpPr/>
          <p:nvPr/>
        </p:nvSpPr>
        <p:spPr>
          <a:xfrm>
            <a:off x="-433" y="5913738"/>
            <a:ext cx="6093660" cy="369332"/>
          </a:xfrm>
          <a:prstGeom prst="rect">
            <a:avLst/>
          </a:prstGeom>
          <a:ln>
            <a:noFill/>
          </a:ln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fr-FR" b="1" dirty="0">
                <a:solidFill>
                  <a:srgbClr val="36382E"/>
                </a:solidFill>
                <a:latin typeface="Montserrat"/>
              </a:rPr>
              <a:t>Le mot-clé </a:t>
            </a:r>
            <a:r>
              <a:rPr lang="fr-FR" b="1" u="sng" dirty="0">
                <a:solidFill>
                  <a:srgbClr val="36382E"/>
                </a:solidFill>
                <a:latin typeface="Montserrat"/>
              </a:rPr>
              <a:t>SELECT </a:t>
            </a:r>
            <a:r>
              <a:rPr lang="fr-FR" b="1" dirty="0">
                <a:solidFill>
                  <a:srgbClr val="36382E"/>
                </a:solidFill>
                <a:latin typeface="Montserrat"/>
              </a:rPr>
              <a:t>permet </a:t>
            </a:r>
            <a:r>
              <a:rPr lang="fr-FR" b="1" u="sng" dirty="0">
                <a:solidFill>
                  <a:srgbClr val="36382E"/>
                </a:solidFill>
                <a:latin typeface="Montserrat"/>
              </a:rPr>
              <a:t>d'afficher </a:t>
            </a:r>
            <a:r>
              <a:rPr lang="fr-FR" b="1" dirty="0">
                <a:solidFill>
                  <a:srgbClr val="36382E"/>
                </a:solidFill>
                <a:latin typeface="Montserrat"/>
              </a:rPr>
              <a:t>un résultat</a:t>
            </a:r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cs typeface="Calibri" panose="020F0502020204030204"/>
              </a:rPr>
              <a:t>.</a:t>
            </a:r>
            <a:endParaRPr lang="fr-FR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/>
              <a:cs typeface="Calibri" panose="020F0502020204030204"/>
            </a:endParaRPr>
          </a:p>
        </p:txBody>
      </p:sp>
      <p:pic>
        <p:nvPicPr>
          <p:cNvPr id="15" name="Image 15" descr="Une image contenant texte&#10;&#10;Description générée automatiquement">
            <a:extLst>
              <a:ext uri="{FF2B5EF4-FFF2-40B4-BE49-F238E27FC236}">
                <a16:creationId xmlns:a16="http://schemas.microsoft.com/office/drawing/2014/main" id="{76226C26-F62E-68A8-9236-8EDBFF2B04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08142" y="3830696"/>
            <a:ext cx="1738608" cy="1604905"/>
          </a:xfrm>
          <a:prstGeom prst="rect">
            <a:avLst/>
          </a:prstGeom>
        </p:spPr>
      </p:pic>
      <p:sp>
        <p:nvSpPr>
          <p:cNvPr id="16" name="Title 3">
            <a:extLst>
              <a:ext uri="{FF2B5EF4-FFF2-40B4-BE49-F238E27FC236}">
                <a16:creationId xmlns:a16="http://schemas.microsoft.com/office/drawing/2014/main" id="{54E63258-F40E-20B5-1016-80BDC992BB68}"/>
              </a:ext>
            </a:extLst>
          </p:cNvPr>
          <p:cNvSpPr txBox="1">
            <a:spLocks/>
          </p:cNvSpPr>
          <p:nvPr/>
        </p:nvSpPr>
        <p:spPr>
          <a:xfrm>
            <a:off x="6047550" y="2273140"/>
            <a:ext cx="6094620" cy="828747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txBody>
          <a:bodyPr lIns="91440" tIns="45720" rIns="91440" bIns="45720" anchor="t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kern="12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>
              <a:lnSpc>
                <a:spcPts val="6000"/>
              </a:lnSpc>
            </a:pPr>
            <a:r>
              <a:rPr lang="en-GB" sz="3200" spc="-300" dirty="0" err="1">
                <a:ln w="12700">
                  <a:solidFill>
                    <a:schemeClr val="bg1"/>
                  </a:solidFill>
                </a:ln>
                <a:solidFill>
                  <a:srgbClr val="787CB5"/>
                </a:solidFill>
                <a:effectLst>
                  <a:outerShdw blurRad="63500" dist="50800" dir="5400000" algn="t" rotWithShape="0">
                    <a:prstClr val="black">
                      <a:alpha val="15000"/>
                    </a:prstClr>
                  </a:outerShdw>
                </a:effectLst>
                <a:latin typeface="Montserrat Black"/>
                <a:ea typeface="Open Sans bold"/>
                <a:cs typeface="Open Sans bold"/>
              </a:rPr>
              <a:t>Créer</a:t>
            </a:r>
            <a:r>
              <a:rPr lang="en-GB" sz="3200" spc="-300" dirty="0">
                <a:ln w="12700">
                  <a:solidFill>
                    <a:schemeClr val="bg1"/>
                  </a:solidFill>
                </a:ln>
                <a:solidFill>
                  <a:srgbClr val="787CB5"/>
                </a:solidFill>
                <a:effectLst>
                  <a:outerShdw blurRad="63500" dist="50800" dir="5400000" algn="t" rotWithShape="0">
                    <a:prstClr val="black">
                      <a:alpha val="15000"/>
                    </a:prstClr>
                  </a:outerShdw>
                </a:effectLst>
                <a:latin typeface="Montserrat Black"/>
                <a:ea typeface="Open Sans bold"/>
                <a:cs typeface="Open Sans bold"/>
              </a:rPr>
              <a:t> - Modifier - </a:t>
            </a:r>
            <a:r>
              <a:rPr lang="en-GB" sz="3200" spc="-300" dirty="0" err="1">
                <a:ln w="12700">
                  <a:solidFill>
                    <a:schemeClr val="bg1"/>
                  </a:solidFill>
                </a:ln>
                <a:solidFill>
                  <a:srgbClr val="787CB5"/>
                </a:solidFill>
                <a:effectLst>
                  <a:outerShdw blurRad="63500" dist="50800" dir="5400000" algn="t" rotWithShape="0">
                    <a:prstClr val="black">
                      <a:alpha val="15000"/>
                    </a:prstClr>
                  </a:outerShdw>
                </a:effectLst>
                <a:latin typeface="Montserrat Black"/>
                <a:ea typeface="Open Sans bold"/>
                <a:cs typeface="Open Sans bold"/>
              </a:rPr>
              <a:t>Supprimer</a:t>
            </a:r>
            <a:endParaRPr lang="fr-FR" sz="3200" dirty="0" err="1"/>
          </a:p>
        </p:txBody>
      </p:sp>
      <p:pic>
        <p:nvPicPr>
          <p:cNvPr id="17" name="Image 17" descr="Une image contenant texte&#10;&#10;Description générée automatiquement">
            <a:extLst>
              <a:ext uri="{FF2B5EF4-FFF2-40B4-BE49-F238E27FC236}">
                <a16:creationId xmlns:a16="http://schemas.microsoft.com/office/drawing/2014/main" id="{45F9D79E-D012-9EFE-9D31-8ACFE45C6E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91585" y="4234306"/>
            <a:ext cx="4304829" cy="515462"/>
          </a:xfrm>
          <a:prstGeom prst="rect">
            <a:avLst/>
          </a:prstGeom>
        </p:spPr>
      </p:pic>
      <p:pic>
        <p:nvPicPr>
          <p:cNvPr id="18" name="Image 19" descr="Une image contenant texte&#10;&#10;Description générée automatiquement">
            <a:extLst>
              <a:ext uri="{FF2B5EF4-FFF2-40B4-BE49-F238E27FC236}">
                <a16:creationId xmlns:a16="http://schemas.microsoft.com/office/drawing/2014/main" id="{A3F0FACD-E41F-A332-FD55-DD114E0F775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96104" y="3289394"/>
            <a:ext cx="3486385" cy="796618"/>
          </a:xfrm>
          <a:prstGeom prst="rect">
            <a:avLst/>
          </a:prstGeom>
        </p:spPr>
      </p:pic>
      <p:pic>
        <p:nvPicPr>
          <p:cNvPr id="20" name="Image 20" descr="Une image contenant texte&#10;&#10;Description générée automatiquement">
            <a:extLst>
              <a:ext uri="{FF2B5EF4-FFF2-40B4-BE49-F238E27FC236}">
                <a16:creationId xmlns:a16="http://schemas.microsoft.com/office/drawing/2014/main" id="{E76257C5-F586-C1CF-9D3B-CE0D71C8C78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64400" y="4905731"/>
            <a:ext cx="3749792" cy="715427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6822A17D-8ECD-5B5B-C5F1-BF3AA9418F01}"/>
              </a:ext>
            </a:extLst>
          </p:cNvPr>
          <p:cNvSpPr/>
          <p:nvPr/>
        </p:nvSpPr>
        <p:spPr>
          <a:xfrm>
            <a:off x="6097448" y="5915620"/>
            <a:ext cx="6093660" cy="646331"/>
          </a:xfrm>
          <a:prstGeom prst="rect">
            <a:avLst/>
          </a:prstGeom>
          <a:ln>
            <a:noFill/>
          </a:ln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fr-FR" b="1" dirty="0">
                <a:solidFill>
                  <a:srgbClr val="36382E"/>
                </a:solidFill>
                <a:latin typeface="Montserrat"/>
              </a:rPr>
              <a:t>Ces opérations permettent les 3 autres actions :</a:t>
            </a:r>
          </a:p>
          <a:p>
            <a:pPr algn="ctr"/>
            <a:r>
              <a:rPr lang="fr-FR" b="1" u="sng" dirty="0">
                <a:latin typeface="Montserrat"/>
                <a:cs typeface="Calibri" panose="020F0502020204030204"/>
              </a:rPr>
              <a:t>Créer, Modifier et Supprimer</a:t>
            </a:r>
            <a:r>
              <a:rPr lang="fr-FR" b="1" dirty="0">
                <a:latin typeface="Montserrat"/>
                <a:cs typeface="Calibri" panose="020F0502020204030204"/>
              </a:rPr>
              <a:t> des </a:t>
            </a:r>
            <a:r>
              <a:rPr lang="fr-FR" b="1" i="1" dirty="0">
                <a:latin typeface="Montserrat"/>
                <a:cs typeface="Calibri" panose="020F0502020204030204"/>
              </a:rPr>
              <a:t>données</a:t>
            </a:r>
            <a:r>
              <a:rPr lang="fr-FR" b="1" dirty="0">
                <a:solidFill>
                  <a:srgbClr val="36382E"/>
                </a:solidFill>
                <a:latin typeface="Montserrat"/>
                <a:cs typeface="Calibri" panose="020F0502020204030204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61354640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2" grpId="0"/>
      <p:bldP spid="2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D5AA788-E9C1-4B82-8ADE-5F1FBFEA6390}"/>
              </a:ext>
            </a:extLst>
          </p:cNvPr>
          <p:cNvSpPr/>
          <p:nvPr/>
        </p:nvSpPr>
        <p:spPr>
          <a:xfrm>
            <a:off x="6096004" y="0"/>
            <a:ext cx="6095996" cy="6858000"/>
          </a:xfrm>
          <a:prstGeom prst="rect">
            <a:avLst/>
          </a:prstGeom>
          <a:solidFill>
            <a:srgbClr val="B0B3D6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 19">
            <a:extLst>
              <a:ext uri="{FF2B5EF4-FFF2-40B4-BE49-F238E27FC236}">
                <a16:creationId xmlns:a16="http://schemas.microsoft.com/office/drawing/2014/main" id="{BC20E670-2399-4A97-996B-D43FFB7F9C9A}"/>
              </a:ext>
            </a:extLst>
          </p:cNvPr>
          <p:cNvSpPr>
            <a:spLocks/>
          </p:cNvSpPr>
          <p:nvPr/>
        </p:nvSpPr>
        <p:spPr bwMode="auto">
          <a:xfrm>
            <a:off x="11506250" y="258642"/>
            <a:ext cx="488750" cy="486853"/>
          </a:xfrm>
          <a:custGeom>
            <a:avLst/>
            <a:gdLst>
              <a:gd name="T0" fmla="*/ 162 w 324"/>
              <a:gd name="T1" fmla="*/ 0 h 323"/>
              <a:gd name="T2" fmla="*/ 48 w 324"/>
              <a:gd name="T3" fmla="*/ 47 h 323"/>
              <a:gd name="T4" fmla="*/ 0 w 324"/>
              <a:gd name="T5" fmla="*/ 162 h 323"/>
              <a:gd name="T6" fmla="*/ 162 w 324"/>
              <a:gd name="T7" fmla="*/ 323 h 323"/>
              <a:gd name="T8" fmla="*/ 324 w 324"/>
              <a:gd name="T9" fmla="*/ 162 h 323"/>
              <a:gd name="T10" fmla="*/ 276 w 324"/>
              <a:gd name="T11" fmla="*/ 47 h 323"/>
              <a:gd name="T12" fmla="*/ 162 w 324"/>
              <a:gd name="T13" fmla="*/ 0 h 3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24" h="323">
                <a:moveTo>
                  <a:pt x="162" y="0"/>
                </a:moveTo>
                <a:cubicBezTo>
                  <a:pt x="119" y="0"/>
                  <a:pt x="78" y="17"/>
                  <a:pt x="48" y="47"/>
                </a:cubicBezTo>
                <a:cubicBezTo>
                  <a:pt x="17" y="78"/>
                  <a:pt x="0" y="118"/>
                  <a:pt x="0" y="162"/>
                </a:cubicBezTo>
                <a:cubicBezTo>
                  <a:pt x="0" y="251"/>
                  <a:pt x="73" y="323"/>
                  <a:pt x="162" y="323"/>
                </a:cubicBezTo>
                <a:cubicBezTo>
                  <a:pt x="251" y="323"/>
                  <a:pt x="324" y="251"/>
                  <a:pt x="324" y="162"/>
                </a:cubicBezTo>
                <a:cubicBezTo>
                  <a:pt x="324" y="118"/>
                  <a:pt x="307" y="78"/>
                  <a:pt x="276" y="47"/>
                </a:cubicBezTo>
                <a:cubicBezTo>
                  <a:pt x="246" y="17"/>
                  <a:pt x="205" y="0"/>
                  <a:pt x="162" y="0"/>
                </a:cubicBezTo>
                <a:close/>
              </a:path>
            </a:pathLst>
          </a:custGeom>
          <a:solidFill>
            <a:srgbClr val="787CB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BAFF93A-FB5F-4E8B-8D93-FE193142C076}"/>
              </a:ext>
            </a:extLst>
          </p:cNvPr>
          <p:cNvCxnSpPr>
            <a:cxnSpLocks/>
          </p:cNvCxnSpPr>
          <p:nvPr/>
        </p:nvCxnSpPr>
        <p:spPr>
          <a:xfrm>
            <a:off x="6096000" y="2512848"/>
            <a:ext cx="0" cy="1832305"/>
          </a:xfrm>
          <a:prstGeom prst="line">
            <a:avLst/>
          </a:prstGeom>
          <a:ln w="152400" cap="flat">
            <a:solidFill>
              <a:srgbClr val="787CB5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Slide Number Placeholder 6">
            <a:extLst>
              <a:ext uri="{FF2B5EF4-FFF2-40B4-BE49-F238E27FC236}">
                <a16:creationId xmlns:a16="http://schemas.microsoft.com/office/drawing/2014/main" id="{F405E4D7-7891-4448-ACE5-F6AF2483BB76}"/>
              </a:ext>
            </a:extLst>
          </p:cNvPr>
          <p:cNvSpPr txBox="1">
            <a:spLocks/>
          </p:cNvSpPr>
          <p:nvPr/>
        </p:nvSpPr>
        <p:spPr>
          <a:xfrm>
            <a:off x="11425085" y="366734"/>
            <a:ext cx="651079" cy="2706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500" kern="1200">
                <a:solidFill>
                  <a:schemeClr val="bg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2ECA992-A3F4-43F5-9894-C8C908A8F4D0}" type="slidenum">
              <a:rPr lang="en-US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/>
              <a:t>24</a:t>
            </a:fld>
            <a:endParaRPr lang="en-US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BF0944D-11BF-471E-B43B-4795073980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543" y="213671"/>
            <a:ext cx="534412" cy="288499"/>
          </a:xfrm>
          <a:prstGeom prst="rect">
            <a:avLst/>
          </a:prstGeom>
        </p:spPr>
      </p:pic>
      <p:sp>
        <p:nvSpPr>
          <p:cNvPr id="3" name="Title 3">
            <a:extLst>
              <a:ext uri="{FF2B5EF4-FFF2-40B4-BE49-F238E27FC236}">
                <a16:creationId xmlns:a16="http://schemas.microsoft.com/office/drawing/2014/main" id="{C743C01C-1E94-A1CA-A02A-46E03C8E9D2D}"/>
              </a:ext>
            </a:extLst>
          </p:cNvPr>
          <p:cNvSpPr txBox="1">
            <a:spLocks/>
          </p:cNvSpPr>
          <p:nvPr/>
        </p:nvSpPr>
        <p:spPr>
          <a:xfrm>
            <a:off x="6230800" y="3663142"/>
            <a:ext cx="5685295" cy="1690294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txBody>
          <a:bodyPr lIns="91440" tIns="45720" rIns="91440" bIns="45720" anchor="t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kern="12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>
              <a:lnSpc>
                <a:spcPts val="6000"/>
              </a:lnSpc>
            </a:pPr>
            <a:r>
              <a:rPr lang="en-GB" sz="6600" b="1" u="sng" spc="-300" dirty="0">
                <a:ln w="12700">
                  <a:solidFill>
                    <a:schemeClr val="bg1"/>
                  </a:solidFill>
                </a:ln>
                <a:noFill/>
                <a:effectLst>
                  <a:outerShdw blurRad="63500" dist="50800" dir="5400000" algn="t" rotWithShape="0">
                    <a:prstClr val="black">
                      <a:alpha val="15000"/>
                    </a:prstClr>
                  </a:outerShdw>
                </a:effectLst>
                <a:latin typeface="Montserrat Black"/>
                <a:ea typeface="Open Sans bold"/>
                <a:cs typeface="Open Sans bold"/>
              </a:rPr>
              <a:t>COMPLEXES</a:t>
            </a:r>
            <a:endParaRPr lang="fr-FR" sz="6600" u="sng" dirty="0"/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E86AE4F5-1521-94D4-5F7D-4922FEF4966D}"/>
              </a:ext>
            </a:extLst>
          </p:cNvPr>
          <p:cNvSpPr txBox="1">
            <a:spLocks/>
          </p:cNvSpPr>
          <p:nvPr/>
        </p:nvSpPr>
        <p:spPr>
          <a:xfrm>
            <a:off x="96280" y="2423781"/>
            <a:ext cx="8793148" cy="174840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91440" tIns="45720" rIns="91440" bIns="45720" anchor="t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kern="12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>
              <a:lnSpc>
                <a:spcPts val="6000"/>
              </a:lnSpc>
            </a:pPr>
            <a:r>
              <a:rPr lang="en-GB" sz="6600" spc="-300" dirty="0">
                <a:ln w="12700">
                  <a:solidFill>
                    <a:prstClr val="white"/>
                  </a:solidFill>
                </a:ln>
                <a:solidFill>
                  <a:srgbClr val="787CB5"/>
                </a:solidFill>
                <a:effectLst>
                  <a:outerShdw blurRad="63500" dist="50800" dir="5400000" algn="t" rotWithShape="0">
                    <a:prstClr val="black">
                      <a:alpha val="15000"/>
                    </a:prstClr>
                  </a:outerShdw>
                </a:effectLst>
                <a:latin typeface="Montserrat Black"/>
                <a:ea typeface="Open Sans bold"/>
                <a:cs typeface="Open Sans bold"/>
              </a:rPr>
              <a:t>LES FORMULAIRES </a:t>
            </a:r>
            <a:endParaRPr lang="fr-FR" dirty="0"/>
          </a:p>
        </p:txBody>
      </p:sp>
      <p:pic>
        <p:nvPicPr>
          <p:cNvPr id="4" name="Image 2">
            <a:extLst>
              <a:ext uri="{FF2B5EF4-FFF2-40B4-BE49-F238E27FC236}">
                <a16:creationId xmlns:a16="http://schemas.microsoft.com/office/drawing/2014/main" id="{7D28A508-ECB2-9113-38BE-65101A8381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77076" y="5869588"/>
            <a:ext cx="1826225" cy="864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948808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1059E75E-76F0-B4FC-CFD1-F966DD0F19F2}"/>
              </a:ext>
            </a:extLst>
          </p:cNvPr>
          <p:cNvSpPr/>
          <p:nvPr/>
        </p:nvSpPr>
        <p:spPr>
          <a:xfrm>
            <a:off x="-1" y="2026784"/>
            <a:ext cx="12192000" cy="4891177"/>
          </a:xfrm>
          <a:prstGeom prst="rect">
            <a:avLst/>
          </a:prstGeom>
          <a:solidFill>
            <a:srgbClr val="B0B3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dirty="0"/>
          </a:p>
        </p:txBody>
      </p:sp>
      <p:sp>
        <p:nvSpPr>
          <p:cNvPr id="31" name="Freeform 19">
            <a:extLst>
              <a:ext uri="{FF2B5EF4-FFF2-40B4-BE49-F238E27FC236}">
                <a16:creationId xmlns:a16="http://schemas.microsoft.com/office/drawing/2014/main" id="{61B40120-C8DC-4E47-864D-CE453504A270}"/>
              </a:ext>
            </a:extLst>
          </p:cNvPr>
          <p:cNvSpPr>
            <a:spLocks/>
          </p:cNvSpPr>
          <p:nvPr/>
        </p:nvSpPr>
        <p:spPr bwMode="auto">
          <a:xfrm>
            <a:off x="11511555" y="306778"/>
            <a:ext cx="488750" cy="486853"/>
          </a:xfrm>
          <a:custGeom>
            <a:avLst/>
            <a:gdLst>
              <a:gd name="T0" fmla="*/ 162 w 324"/>
              <a:gd name="T1" fmla="*/ 0 h 323"/>
              <a:gd name="T2" fmla="*/ 48 w 324"/>
              <a:gd name="T3" fmla="*/ 47 h 323"/>
              <a:gd name="T4" fmla="*/ 0 w 324"/>
              <a:gd name="T5" fmla="*/ 162 h 323"/>
              <a:gd name="T6" fmla="*/ 162 w 324"/>
              <a:gd name="T7" fmla="*/ 323 h 323"/>
              <a:gd name="T8" fmla="*/ 324 w 324"/>
              <a:gd name="T9" fmla="*/ 162 h 323"/>
              <a:gd name="T10" fmla="*/ 276 w 324"/>
              <a:gd name="T11" fmla="*/ 47 h 323"/>
              <a:gd name="T12" fmla="*/ 162 w 324"/>
              <a:gd name="T13" fmla="*/ 0 h 3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24" h="323">
                <a:moveTo>
                  <a:pt x="162" y="0"/>
                </a:moveTo>
                <a:cubicBezTo>
                  <a:pt x="119" y="0"/>
                  <a:pt x="78" y="17"/>
                  <a:pt x="48" y="47"/>
                </a:cubicBezTo>
                <a:cubicBezTo>
                  <a:pt x="17" y="78"/>
                  <a:pt x="0" y="118"/>
                  <a:pt x="0" y="162"/>
                </a:cubicBezTo>
                <a:cubicBezTo>
                  <a:pt x="0" y="251"/>
                  <a:pt x="73" y="323"/>
                  <a:pt x="162" y="323"/>
                </a:cubicBezTo>
                <a:cubicBezTo>
                  <a:pt x="251" y="323"/>
                  <a:pt x="324" y="251"/>
                  <a:pt x="324" y="162"/>
                </a:cubicBezTo>
                <a:cubicBezTo>
                  <a:pt x="324" y="118"/>
                  <a:pt x="307" y="78"/>
                  <a:pt x="276" y="47"/>
                </a:cubicBezTo>
                <a:cubicBezTo>
                  <a:pt x="246" y="17"/>
                  <a:pt x="205" y="0"/>
                  <a:pt x="162" y="0"/>
                </a:cubicBezTo>
                <a:close/>
              </a:path>
            </a:pathLst>
          </a:custGeom>
          <a:solidFill>
            <a:srgbClr val="787CB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32" name="Slide Number Placeholder 6">
            <a:extLst>
              <a:ext uri="{FF2B5EF4-FFF2-40B4-BE49-F238E27FC236}">
                <a16:creationId xmlns:a16="http://schemas.microsoft.com/office/drawing/2014/main" id="{6E633902-A09B-4200-B329-F1747705AD99}"/>
              </a:ext>
            </a:extLst>
          </p:cNvPr>
          <p:cNvSpPr txBox="1">
            <a:spLocks/>
          </p:cNvSpPr>
          <p:nvPr/>
        </p:nvSpPr>
        <p:spPr>
          <a:xfrm>
            <a:off x="11425086" y="415806"/>
            <a:ext cx="651079" cy="2706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500" kern="1200">
                <a:solidFill>
                  <a:schemeClr val="bg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2ECA992-A3F4-43F5-9894-C8C908A8F4D0}" type="slidenum">
              <a:rPr lang="en-US" smtClean="0">
                <a:solidFill>
                  <a:schemeClr val="tx1"/>
                </a:solidFill>
              </a:rPr>
              <a:pPr/>
              <a:t>25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4" name="Image 23">
            <a:extLst>
              <a:ext uri="{FF2B5EF4-FFF2-40B4-BE49-F238E27FC236}">
                <a16:creationId xmlns:a16="http://schemas.microsoft.com/office/drawing/2014/main" id="{802139AC-BB8E-412E-8247-8588AD3B1B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543" y="213671"/>
            <a:ext cx="534412" cy="288499"/>
          </a:xfrm>
          <a:prstGeom prst="rect">
            <a:avLst/>
          </a:prstGeom>
        </p:spPr>
      </p:pic>
      <p:sp>
        <p:nvSpPr>
          <p:cNvPr id="46" name="Title 3">
            <a:extLst>
              <a:ext uri="{FF2B5EF4-FFF2-40B4-BE49-F238E27FC236}">
                <a16:creationId xmlns:a16="http://schemas.microsoft.com/office/drawing/2014/main" id="{152027BB-9D0C-4082-A20D-EDBD83BD6A00}"/>
              </a:ext>
            </a:extLst>
          </p:cNvPr>
          <p:cNvSpPr txBox="1">
            <a:spLocks/>
          </p:cNvSpPr>
          <p:nvPr/>
        </p:nvSpPr>
        <p:spPr>
          <a:xfrm>
            <a:off x="1517485" y="224183"/>
            <a:ext cx="9360966" cy="1486364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txBody>
          <a:bodyPr lIns="91440" tIns="45720" rIns="91440" bIns="45720" anchor="t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kern="12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>
              <a:lnSpc>
                <a:spcPts val="5200"/>
              </a:lnSpc>
            </a:pPr>
            <a:r>
              <a:rPr lang="en-GB" sz="5500" spc="-300" dirty="0">
                <a:solidFill>
                  <a:srgbClr val="B0B3D6"/>
                </a:solidFill>
                <a:latin typeface="Montserrat Black"/>
                <a:ea typeface="Open Sans bold"/>
                <a:cs typeface="Open Sans bold"/>
              </a:rPr>
              <a:t>Le </a:t>
            </a:r>
            <a:r>
              <a:rPr lang="en-GB" sz="5500" spc="-300" dirty="0" err="1">
                <a:solidFill>
                  <a:srgbClr val="B0B3D6"/>
                </a:solidFill>
                <a:latin typeface="Montserrat Black"/>
                <a:ea typeface="Open Sans bold"/>
                <a:cs typeface="Open Sans bold"/>
              </a:rPr>
              <a:t>moteur</a:t>
            </a:r>
            <a:r>
              <a:rPr lang="en-GB" sz="5500" spc="-300" dirty="0">
                <a:solidFill>
                  <a:srgbClr val="B0B3D6"/>
                </a:solidFill>
                <a:latin typeface="Montserrat Black"/>
                <a:ea typeface="Open Sans bold"/>
                <a:cs typeface="Open Sans bold"/>
              </a:rPr>
              <a:t> de</a:t>
            </a:r>
            <a:endParaRPr lang="fr-FR" dirty="0"/>
          </a:p>
          <a:p>
            <a:pPr>
              <a:lnSpc>
                <a:spcPts val="5200"/>
              </a:lnSpc>
            </a:pPr>
            <a:r>
              <a:rPr lang="en-GB" sz="5500" spc="-300" dirty="0">
                <a:solidFill>
                  <a:srgbClr val="B0B3D6"/>
                </a:solidFill>
                <a:latin typeface="Montserrat Black"/>
                <a:ea typeface="Open Sans bold"/>
                <a:cs typeface="Open Sans bold"/>
              </a:rPr>
              <a:t> </a:t>
            </a:r>
            <a:r>
              <a:rPr lang="en-GB" sz="5500" spc="-300" dirty="0">
                <a:solidFill>
                  <a:srgbClr val="EAD94C"/>
                </a:solidFill>
                <a:latin typeface="Montserrat Black"/>
                <a:ea typeface="Open Sans bold"/>
                <a:cs typeface="Open Sans bold"/>
              </a:rPr>
              <a:t>recherche</a:t>
            </a:r>
            <a:endParaRPr lang="en-GB" dirty="0"/>
          </a:p>
        </p:txBody>
      </p:sp>
      <p:cxnSp>
        <p:nvCxnSpPr>
          <p:cNvPr id="2" name="Straight Connector 9">
            <a:extLst>
              <a:ext uri="{FF2B5EF4-FFF2-40B4-BE49-F238E27FC236}">
                <a16:creationId xmlns:a16="http://schemas.microsoft.com/office/drawing/2014/main" id="{E8C06AED-80F0-B9A4-C730-27EE2886BB81}"/>
              </a:ext>
            </a:extLst>
          </p:cNvPr>
          <p:cNvCxnSpPr>
            <a:cxnSpLocks/>
          </p:cNvCxnSpPr>
          <p:nvPr/>
        </p:nvCxnSpPr>
        <p:spPr>
          <a:xfrm>
            <a:off x="5190344" y="2026783"/>
            <a:ext cx="1811311" cy="0"/>
          </a:xfrm>
          <a:prstGeom prst="line">
            <a:avLst/>
          </a:prstGeom>
          <a:ln w="152400" cap="flat">
            <a:solidFill>
              <a:srgbClr val="787CB5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ZoneTexte 4">
            <a:extLst>
              <a:ext uri="{FF2B5EF4-FFF2-40B4-BE49-F238E27FC236}">
                <a16:creationId xmlns:a16="http://schemas.microsoft.com/office/drawing/2014/main" id="{D6E39957-E4B8-C660-3CAC-9AE8B3ED46FA}"/>
              </a:ext>
            </a:extLst>
          </p:cNvPr>
          <p:cNvSpPr txBox="1"/>
          <p:nvPr/>
        </p:nvSpPr>
        <p:spPr>
          <a:xfrm>
            <a:off x="1360621" y="3478610"/>
            <a:ext cx="6261362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2000" b="1" dirty="0">
                <a:solidFill>
                  <a:schemeClr val="bg1"/>
                </a:solidFill>
                <a:latin typeface="Montserrat"/>
                <a:cs typeface="Calibri"/>
              </a:rPr>
              <a:t>Valeur envoyée en méthode GET – dans l'URL</a:t>
            </a:r>
            <a:endParaRPr lang="fr-FR" sz="2000" b="1">
              <a:solidFill>
                <a:schemeClr val="bg1"/>
              </a:solidFill>
              <a:latin typeface="Montserrat"/>
            </a:endParaRPr>
          </a:p>
        </p:txBody>
      </p:sp>
      <p:sp>
        <p:nvSpPr>
          <p:cNvPr id="7" name="Flèche : courbe vers la gauche 6">
            <a:extLst>
              <a:ext uri="{FF2B5EF4-FFF2-40B4-BE49-F238E27FC236}">
                <a16:creationId xmlns:a16="http://schemas.microsoft.com/office/drawing/2014/main" id="{793A7867-BE16-88EB-2D08-979446669BB0}"/>
              </a:ext>
            </a:extLst>
          </p:cNvPr>
          <p:cNvSpPr/>
          <p:nvPr/>
        </p:nvSpPr>
        <p:spPr>
          <a:xfrm>
            <a:off x="11205104" y="2764234"/>
            <a:ext cx="857250" cy="1090083"/>
          </a:xfrm>
          <a:prstGeom prst="curvedLeftArrow">
            <a:avLst/>
          </a:prstGeom>
          <a:solidFill>
            <a:srgbClr val="EAD94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0" name="Flèche : gauche 9">
            <a:extLst>
              <a:ext uri="{FF2B5EF4-FFF2-40B4-BE49-F238E27FC236}">
                <a16:creationId xmlns:a16="http://schemas.microsoft.com/office/drawing/2014/main" id="{D89CCD40-BD8C-D235-B9CB-0F891B5DD466}"/>
              </a:ext>
            </a:extLst>
          </p:cNvPr>
          <p:cNvSpPr/>
          <p:nvPr/>
        </p:nvSpPr>
        <p:spPr>
          <a:xfrm>
            <a:off x="7535333" y="3556661"/>
            <a:ext cx="613833" cy="232833"/>
          </a:xfrm>
          <a:prstGeom prst="leftArrow">
            <a:avLst/>
          </a:prstGeom>
          <a:solidFill>
            <a:srgbClr val="EAD94C"/>
          </a:solidFill>
          <a:ln>
            <a:solidFill>
              <a:srgbClr val="EAD9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2" name="Image 12" descr="Une image contenant texte, vert, tableau de points&#10;&#10;Description générée automatiquement">
            <a:extLst>
              <a:ext uri="{FF2B5EF4-FFF2-40B4-BE49-F238E27FC236}">
                <a16:creationId xmlns:a16="http://schemas.microsoft.com/office/drawing/2014/main" id="{667AD7F2-E001-D6B3-DD0C-30340AB85A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4150" y="4125336"/>
            <a:ext cx="6299200" cy="2523163"/>
          </a:xfrm>
          <a:prstGeom prst="rect">
            <a:avLst/>
          </a:prstGeom>
        </p:spPr>
      </p:pic>
      <p:sp>
        <p:nvSpPr>
          <p:cNvPr id="13" name="Flèche : courbe vers la droite 12">
            <a:extLst>
              <a:ext uri="{FF2B5EF4-FFF2-40B4-BE49-F238E27FC236}">
                <a16:creationId xmlns:a16="http://schemas.microsoft.com/office/drawing/2014/main" id="{ED88BCE0-480E-79DB-CA8C-F244F7525A68}"/>
              </a:ext>
            </a:extLst>
          </p:cNvPr>
          <p:cNvSpPr/>
          <p:nvPr/>
        </p:nvSpPr>
        <p:spPr>
          <a:xfrm>
            <a:off x="381001" y="3600317"/>
            <a:ext cx="867832" cy="1079500"/>
          </a:xfrm>
          <a:prstGeom prst="curvedRightArrow">
            <a:avLst/>
          </a:prstGeom>
          <a:solidFill>
            <a:srgbClr val="EAD94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750D0C5C-F7ED-1EB1-1F49-5A8755F72696}"/>
              </a:ext>
            </a:extLst>
          </p:cNvPr>
          <p:cNvSpPr txBox="1"/>
          <p:nvPr/>
        </p:nvSpPr>
        <p:spPr>
          <a:xfrm>
            <a:off x="8536119" y="5171943"/>
            <a:ext cx="3657863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2000" b="1" dirty="0">
                <a:solidFill>
                  <a:schemeClr val="bg1"/>
                </a:solidFill>
                <a:latin typeface="Montserrat"/>
                <a:cs typeface="Calibri"/>
              </a:rPr>
              <a:t>Requête SQL avec paramètre de recherche variable et </a:t>
            </a:r>
            <a:r>
              <a:rPr lang="fr-FR" sz="2000" b="1" dirty="0" err="1">
                <a:solidFill>
                  <a:schemeClr val="bg1"/>
                </a:solidFill>
                <a:latin typeface="Montserrat"/>
                <a:cs typeface="Calibri"/>
              </a:rPr>
              <a:t>multi-couches</a:t>
            </a:r>
            <a:r>
              <a:rPr lang="fr-FR" sz="2000" b="1" dirty="0">
                <a:solidFill>
                  <a:schemeClr val="bg1"/>
                </a:solidFill>
                <a:latin typeface="Montserrat"/>
                <a:cs typeface="Calibri"/>
              </a:rPr>
              <a:t> </a:t>
            </a:r>
          </a:p>
        </p:txBody>
      </p:sp>
      <p:sp>
        <p:nvSpPr>
          <p:cNvPr id="18" name="Flèche : gauche 17">
            <a:extLst>
              <a:ext uri="{FF2B5EF4-FFF2-40B4-BE49-F238E27FC236}">
                <a16:creationId xmlns:a16="http://schemas.microsoft.com/office/drawing/2014/main" id="{D9C65BDD-26DD-DDD2-878C-4A42F86B00FF}"/>
              </a:ext>
            </a:extLst>
          </p:cNvPr>
          <p:cNvSpPr/>
          <p:nvPr/>
        </p:nvSpPr>
        <p:spPr>
          <a:xfrm rot="10800000">
            <a:off x="7852832" y="5567494"/>
            <a:ext cx="613833" cy="232833"/>
          </a:xfrm>
          <a:prstGeom prst="leftArrow">
            <a:avLst/>
          </a:prstGeom>
          <a:solidFill>
            <a:srgbClr val="EAD94C"/>
          </a:solidFill>
          <a:ln>
            <a:solidFill>
              <a:srgbClr val="EAD9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" name="Image 3">
            <a:extLst>
              <a:ext uri="{FF2B5EF4-FFF2-40B4-BE49-F238E27FC236}">
                <a16:creationId xmlns:a16="http://schemas.microsoft.com/office/drawing/2014/main" id="{B32F7BD2-5796-D72F-A7D4-5C5D84E44C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13567" y="2519603"/>
            <a:ext cx="8362949" cy="644047"/>
          </a:xfrm>
          <a:prstGeom prst="rect">
            <a:avLst/>
          </a:prstGeom>
        </p:spPr>
      </p:pic>
      <p:pic>
        <p:nvPicPr>
          <p:cNvPr id="4" name="Image 8">
            <a:extLst>
              <a:ext uri="{FF2B5EF4-FFF2-40B4-BE49-F238E27FC236}">
                <a16:creationId xmlns:a16="http://schemas.microsoft.com/office/drawing/2014/main" id="{1393E193-3CCD-4625-F253-23F2051005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44947" y="3440114"/>
            <a:ext cx="2909358" cy="464608"/>
          </a:xfrm>
          <a:prstGeom prst="rect">
            <a:avLst/>
          </a:prstGeom>
        </p:spPr>
      </p:pic>
      <p:sp>
        <p:nvSpPr>
          <p:cNvPr id="16" name="Flèche : pentagone 15">
            <a:extLst>
              <a:ext uri="{FF2B5EF4-FFF2-40B4-BE49-F238E27FC236}">
                <a16:creationId xmlns:a16="http://schemas.microsoft.com/office/drawing/2014/main" id="{9E0AC24C-9259-185C-9DDC-A09D1FCB5846}"/>
              </a:ext>
            </a:extLst>
          </p:cNvPr>
          <p:cNvSpPr/>
          <p:nvPr/>
        </p:nvSpPr>
        <p:spPr>
          <a:xfrm>
            <a:off x="385630" y="2280708"/>
            <a:ext cx="1947333" cy="963083"/>
          </a:xfrm>
          <a:prstGeom prst="homePlate">
            <a:avLst/>
          </a:prstGeom>
          <a:solidFill>
            <a:srgbClr val="EAD94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cs typeface="Calibri"/>
              </a:rPr>
              <a:t>Recherche par prénom</a:t>
            </a:r>
            <a:endParaRPr lang="fr-FR" b="1">
              <a:solidFill>
                <a:schemeClr val="tx1">
                  <a:lumMod val="75000"/>
                  <a:lumOff val="25000"/>
                </a:schemeClr>
              </a:solidFill>
              <a:latin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3736698815"/>
      </p:ext>
    </p:extLst>
  </p:cSld>
  <p:clrMapOvr>
    <a:masterClrMapping/>
  </p:clrMapOvr>
  <p:transition spd="med">
    <p:pull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BE206646-802A-4277-A5D4-20A3A7C350D7}"/>
              </a:ext>
            </a:extLst>
          </p:cNvPr>
          <p:cNvSpPr/>
          <p:nvPr/>
        </p:nvSpPr>
        <p:spPr>
          <a:xfrm>
            <a:off x="-1" y="2026784"/>
            <a:ext cx="12192000" cy="4891177"/>
          </a:xfrm>
          <a:prstGeom prst="rect">
            <a:avLst/>
          </a:prstGeom>
          <a:solidFill>
            <a:srgbClr val="B0B3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de-DE" dirty="0"/>
          </a:p>
        </p:txBody>
      </p:sp>
      <p:sp>
        <p:nvSpPr>
          <p:cNvPr id="31" name="Freeform 19">
            <a:extLst>
              <a:ext uri="{FF2B5EF4-FFF2-40B4-BE49-F238E27FC236}">
                <a16:creationId xmlns:a16="http://schemas.microsoft.com/office/drawing/2014/main" id="{61B40120-C8DC-4E47-864D-CE453504A270}"/>
              </a:ext>
            </a:extLst>
          </p:cNvPr>
          <p:cNvSpPr>
            <a:spLocks/>
          </p:cNvSpPr>
          <p:nvPr/>
        </p:nvSpPr>
        <p:spPr bwMode="auto">
          <a:xfrm>
            <a:off x="11511555" y="306778"/>
            <a:ext cx="488750" cy="486853"/>
          </a:xfrm>
          <a:custGeom>
            <a:avLst/>
            <a:gdLst>
              <a:gd name="T0" fmla="*/ 162 w 324"/>
              <a:gd name="T1" fmla="*/ 0 h 323"/>
              <a:gd name="T2" fmla="*/ 48 w 324"/>
              <a:gd name="T3" fmla="*/ 47 h 323"/>
              <a:gd name="T4" fmla="*/ 0 w 324"/>
              <a:gd name="T5" fmla="*/ 162 h 323"/>
              <a:gd name="T6" fmla="*/ 162 w 324"/>
              <a:gd name="T7" fmla="*/ 323 h 323"/>
              <a:gd name="T8" fmla="*/ 324 w 324"/>
              <a:gd name="T9" fmla="*/ 162 h 323"/>
              <a:gd name="T10" fmla="*/ 276 w 324"/>
              <a:gd name="T11" fmla="*/ 47 h 323"/>
              <a:gd name="T12" fmla="*/ 162 w 324"/>
              <a:gd name="T13" fmla="*/ 0 h 3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24" h="323">
                <a:moveTo>
                  <a:pt x="162" y="0"/>
                </a:moveTo>
                <a:cubicBezTo>
                  <a:pt x="119" y="0"/>
                  <a:pt x="78" y="17"/>
                  <a:pt x="48" y="47"/>
                </a:cubicBezTo>
                <a:cubicBezTo>
                  <a:pt x="17" y="78"/>
                  <a:pt x="0" y="118"/>
                  <a:pt x="0" y="162"/>
                </a:cubicBezTo>
                <a:cubicBezTo>
                  <a:pt x="0" y="251"/>
                  <a:pt x="73" y="323"/>
                  <a:pt x="162" y="323"/>
                </a:cubicBezTo>
                <a:cubicBezTo>
                  <a:pt x="251" y="323"/>
                  <a:pt x="324" y="251"/>
                  <a:pt x="324" y="162"/>
                </a:cubicBezTo>
                <a:cubicBezTo>
                  <a:pt x="324" y="118"/>
                  <a:pt x="307" y="78"/>
                  <a:pt x="276" y="47"/>
                </a:cubicBezTo>
                <a:cubicBezTo>
                  <a:pt x="246" y="17"/>
                  <a:pt x="205" y="0"/>
                  <a:pt x="162" y="0"/>
                </a:cubicBezTo>
                <a:close/>
              </a:path>
            </a:pathLst>
          </a:custGeom>
          <a:solidFill>
            <a:srgbClr val="787CB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32" name="Slide Number Placeholder 6">
            <a:extLst>
              <a:ext uri="{FF2B5EF4-FFF2-40B4-BE49-F238E27FC236}">
                <a16:creationId xmlns:a16="http://schemas.microsoft.com/office/drawing/2014/main" id="{6E633902-A09B-4200-B329-F1747705AD99}"/>
              </a:ext>
            </a:extLst>
          </p:cNvPr>
          <p:cNvSpPr txBox="1">
            <a:spLocks/>
          </p:cNvSpPr>
          <p:nvPr/>
        </p:nvSpPr>
        <p:spPr>
          <a:xfrm>
            <a:off x="11425086" y="415806"/>
            <a:ext cx="651079" cy="2706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500" kern="1200">
                <a:solidFill>
                  <a:schemeClr val="bg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2ECA992-A3F4-43F5-9894-C8C908A8F4D0}" type="slidenum">
              <a:rPr lang="en-US" smtClean="0">
                <a:solidFill>
                  <a:schemeClr val="tx1"/>
                </a:solidFill>
              </a:rPr>
              <a:pPr/>
              <a:t>26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4" name="Image 23">
            <a:extLst>
              <a:ext uri="{FF2B5EF4-FFF2-40B4-BE49-F238E27FC236}">
                <a16:creationId xmlns:a16="http://schemas.microsoft.com/office/drawing/2014/main" id="{802139AC-BB8E-412E-8247-8588AD3B1B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543" y="213671"/>
            <a:ext cx="534412" cy="288499"/>
          </a:xfrm>
          <a:prstGeom prst="rect">
            <a:avLst/>
          </a:prstGeom>
        </p:spPr>
      </p:pic>
      <p:sp>
        <p:nvSpPr>
          <p:cNvPr id="46" name="Title 3">
            <a:extLst>
              <a:ext uri="{FF2B5EF4-FFF2-40B4-BE49-F238E27FC236}">
                <a16:creationId xmlns:a16="http://schemas.microsoft.com/office/drawing/2014/main" id="{152027BB-9D0C-4082-A20D-EDBD83BD6A00}"/>
              </a:ext>
            </a:extLst>
          </p:cNvPr>
          <p:cNvSpPr txBox="1">
            <a:spLocks/>
          </p:cNvSpPr>
          <p:nvPr/>
        </p:nvSpPr>
        <p:spPr>
          <a:xfrm>
            <a:off x="1517485" y="224183"/>
            <a:ext cx="9360966" cy="1486364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txBody>
          <a:bodyPr lIns="91440" tIns="45720" rIns="91440" bIns="45720" anchor="t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kern="12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>
              <a:lnSpc>
                <a:spcPts val="5200"/>
              </a:lnSpc>
            </a:pPr>
            <a:r>
              <a:rPr lang="en-GB" sz="5500" spc="-300" dirty="0">
                <a:solidFill>
                  <a:srgbClr val="B0B3D6"/>
                </a:solidFill>
                <a:latin typeface="Montserrat Black"/>
                <a:ea typeface="Open Sans bold"/>
                <a:cs typeface="Open Sans bold"/>
              </a:rPr>
              <a:t>Le </a:t>
            </a:r>
            <a:r>
              <a:rPr lang="en-GB" sz="5500" spc="-300" dirty="0" err="1">
                <a:solidFill>
                  <a:srgbClr val="B0B3D6"/>
                </a:solidFill>
                <a:latin typeface="Montserrat Black"/>
                <a:ea typeface="Open Sans bold"/>
                <a:cs typeface="Open Sans bold"/>
              </a:rPr>
              <a:t>moteur</a:t>
            </a:r>
            <a:r>
              <a:rPr lang="en-GB" sz="5500" spc="-300" dirty="0">
                <a:solidFill>
                  <a:srgbClr val="B0B3D6"/>
                </a:solidFill>
                <a:latin typeface="Montserrat Black"/>
                <a:ea typeface="Open Sans bold"/>
                <a:cs typeface="Open Sans bold"/>
              </a:rPr>
              <a:t> de</a:t>
            </a:r>
            <a:endParaRPr lang="fr-FR" dirty="0"/>
          </a:p>
          <a:p>
            <a:pPr>
              <a:lnSpc>
                <a:spcPts val="5200"/>
              </a:lnSpc>
            </a:pPr>
            <a:r>
              <a:rPr lang="en-GB" sz="5500" spc="-300" dirty="0">
                <a:solidFill>
                  <a:srgbClr val="B0B3D6"/>
                </a:solidFill>
                <a:latin typeface="Montserrat Black"/>
                <a:ea typeface="Open Sans bold"/>
                <a:cs typeface="Open Sans bold"/>
              </a:rPr>
              <a:t> </a:t>
            </a:r>
            <a:r>
              <a:rPr lang="en-GB" sz="5500" spc="-300" dirty="0">
                <a:solidFill>
                  <a:srgbClr val="EAD94C"/>
                </a:solidFill>
                <a:latin typeface="Montserrat Black"/>
                <a:ea typeface="Open Sans bold"/>
                <a:cs typeface="Open Sans bold"/>
              </a:rPr>
              <a:t>recherche</a:t>
            </a:r>
            <a:endParaRPr lang="en-GB" dirty="0"/>
          </a:p>
        </p:txBody>
      </p:sp>
      <p:cxnSp>
        <p:nvCxnSpPr>
          <p:cNvPr id="2" name="Straight Connector 9">
            <a:extLst>
              <a:ext uri="{FF2B5EF4-FFF2-40B4-BE49-F238E27FC236}">
                <a16:creationId xmlns:a16="http://schemas.microsoft.com/office/drawing/2014/main" id="{E8C06AED-80F0-B9A4-C730-27EE2886BB81}"/>
              </a:ext>
            </a:extLst>
          </p:cNvPr>
          <p:cNvCxnSpPr>
            <a:cxnSpLocks/>
          </p:cNvCxnSpPr>
          <p:nvPr/>
        </p:nvCxnSpPr>
        <p:spPr>
          <a:xfrm>
            <a:off x="5190344" y="2026783"/>
            <a:ext cx="1811311" cy="0"/>
          </a:xfrm>
          <a:prstGeom prst="line">
            <a:avLst/>
          </a:prstGeom>
          <a:ln w="152400" cap="flat">
            <a:solidFill>
              <a:srgbClr val="787CB5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ZoneTexte 4">
            <a:extLst>
              <a:ext uri="{FF2B5EF4-FFF2-40B4-BE49-F238E27FC236}">
                <a16:creationId xmlns:a16="http://schemas.microsoft.com/office/drawing/2014/main" id="{D6E39957-E4B8-C660-3CAC-9AE8B3ED46FA}"/>
              </a:ext>
            </a:extLst>
          </p:cNvPr>
          <p:cNvSpPr txBox="1"/>
          <p:nvPr/>
        </p:nvSpPr>
        <p:spPr>
          <a:xfrm>
            <a:off x="3191537" y="2166276"/>
            <a:ext cx="5827446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2200" b="1" dirty="0">
                <a:solidFill>
                  <a:schemeClr val="bg1"/>
                </a:solidFill>
                <a:latin typeface="Montserrat"/>
                <a:cs typeface="Calibri"/>
              </a:rPr>
              <a:t>Le résultat retourné par la requête SQL –HTML affiche la fiche employé</a:t>
            </a:r>
            <a:endParaRPr lang="fr-FR" sz="2200" b="1">
              <a:solidFill>
                <a:schemeClr val="bg1"/>
              </a:solidFill>
              <a:latin typeface="Montserrat"/>
              <a:ea typeface="+mn-lt"/>
              <a:cs typeface="+mn-lt"/>
            </a:endParaRPr>
          </a:p>
        </p:txBody>
      </p:sp>
      <p:pic>
        <p:nvPicPr>
          <p:cNvPr id="9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FD1BD562-3207-D36E-D400-C3CEB07C6B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0984" y="3644571"/>
            <a:ext cx="3431116" cy="3198942"/>
          </a:xfrm>
          <a:prstGeom prst="rect">
            <a:avLst/>
          </a:prstGeom>
        </p:spPr>
      </p:pic>
      <p:sp>
        <p:nvSpPr>
          <p:cNvPr id="19" name="Flèche : bas 18">
            <a:extLst>
              <a:ext uri="{FF2B5EF4-FFF2-40B4-BE49-F238E27FC236}">
                <a16:creationId xmlns:a16="http://schemas.microsoft.com/office/drawing/2014/main" id="{4F2A3EE4-2613-D032-2D81-01090B6E5067}"/>
              </a:ext>
            </a:extLst>
          </p:cNvPr>
          <p:cNvSpPr/>
          <p:nvPr/>
        </p:nvSpPr>
        <p:spPr>
          <a:xfrm>
            <a:off x="5985536" y="2926953"/>
            <a:ext cx="433916" cy="613833"/>
          </a:xfrm>
          <a:prstGeom prst="downArrow">
            <a:avLst/>
          </a:prstGeom>
          <a:solidFill>
            <a:srgbClr val="EAD94C"/>
          </a:solidFill>
          <a:ln>
            <a:solidFill>
              <a:srgbClr val="EAD9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2623218"/>
      </p:ext>
    </p:extLst>
  </p:cSld>
  <p:clrMapOvr>
    <a:masterClrMapping/>
  </p:clrMapOvr>
  <p:transition spd="med">
    <p:pull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D5AA788-E9C1-4B82-8ADE-5F1FBFEA6390}"/>
              </a:ext>
            </a:extLst>
          </p:cNvPr>
          <p:cNvSpPr/>
          <p:nvPr/>
        </p:nvSpPr>
        <p:spPr>
          <a:xfrm>
            <a:off x="6096004" y="0"/>
            <a:ext cx="6095996" cy="6858000"/>
          </a:xfrm>
          <a:prstGeom prst="rect">
            <a:avLst/>
          </a:prstGeom>
          <a:solidFill>
            <a:srgbClr val="B0B3D6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 19">
            <a:extLst>
              <a:ext uri="{FF2B5EF4-FFF2-40B4-BE49-F238E27FC236}">
                <a16:creationId xmlns:a16="http://schemas.microsoft.com/office/drawing/2014/main" id="{BC20E670-2399-4A97-996B-D43FFB7F9C9A}"/>
              </a:ext>
            </a:extLst>
          </p:cNvPr>
          <p:cNvSpPr>
            <a:spLocks/>
          </p:cNvSpPr>
          <p:nvPr/>
        </p:nvSpPr>
        <p:spPr bwMode="auto">
          <a:xfrm>
            <a:off x="11506250" y="258642"/>
            <a:ext cx="488750" cy="486853"/>
          </a:xfrm>
          <a:custGeom>
            <a:avLst/>
            <a:gdLst>
              <a:gd name="T0" fmla="*/ 162 w 324"/>
              <a:gd name="T1" fmla="*/ 0 h 323"/>
              <a:gd name="T2" fmla="*/ 48 w 324"/>
              <a:gd name="T3" fmla="*/ 47 h 323"/>
              <a:gd name="T4" fmla="*/ 0 w 324"/>
              <a:gd name="T5" fmla="*/ 162 h 323"/>
              <a:gd name="T6" fmla="*/ 162 w 324"/>
              <a:gd name="T7" fmla="*/ 323 h 323"/>
              <a:gd name="T8" fmla="*/ 324 w 324"/>
              <a:gd name="T9" fmla="*/ 162 h 323"/>
              <a:gd name="T10" fmla="*/ 276 w 324"/>
              <a:gd name="T11" fmla="*/ 47 h 323"/>
              <a:gd name="T12" fmla="*/ 162 w 324"/>
              <a:gd name="T13" fmla="*/ 0 h 3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24" h="323">
                <a:moveTo>
                  <a:pt x="162" y="0"/>
                </a:moveTo>
                <a:cubicBezTo>
                  <a:pt x="119" y="0"/>
                  <a:pt x="78" y="17"/>
                  <a:pt x="48" y="47"/>
                </a:cubicBezTo>
                <a:cubicBezTo>
                  <a:pt x="17" y="78"/>
                  <a:pt x="0" y="118"/>
                  <a:pt x="0" y="162"/>
                </a:cubicBezTo>
                <a:cubicBezTo>
                  <a:pt x="0" y="251"/>
                  <a:pt x="73" y="323"/>
                  <a:pt x="162" y="323"/>
                </a:cubicBezTo>
                <a:cubicBezTo>
                  <a:pt x="251" y="323"/>
                  <a:pt x="324" y="251"/>
                  <a:pt x="324" y="162"/>
                </a:cubicBezTo>
                <a:cubicBezTo>
                  <a:pt x="324" y="118"/>
                  <a:pt x="307" y="78"/>
                  <a:pt x="276" y="47"/>
                </a:cubicBezTo>
                <a:cubicBezTo>
                  <a:pt x="246" y="17"/>
                  <a:pt x="205" y="0"/>
                  <a:pt x="162" y="0"/>
                </a:cubicBezTo>
                <a:close/>
              </a:path>
            </a:pathLst>
          </a:custGeom>
          <a:solidFill>
            <a:srgbClr val="787CB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BAFF93A-FB5F-4E8B-8D93-FE193142C076}"/>
              </a:ext>
            </a:extLst>
          </p:cNvPr>
          <p:cNvCxnSpPr>
            <a:cxnSpLocks/>
          </p:cNvCxnSpPr>
          <p:nvPr/>
        </p:nvCxnSpPr>
        <p:spPr>
          <a:xfrm>
            <a:off x="6096000" y="2512848"/>
            <a:ext cx="0" cy="1832305"/>
          </a:xfrm>
          <a:prstGeom prst="line">
            <a:avLst/>
          </a:prstGeom>
          <a:ln w="152400" cap="flat">
            <a:solidFill>
              <a:srgbClr val="787CB5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Slide Number Placeholder 6">
            <a:extLst>
              <a:ext uri="{FF2B5EF4-FFF2-40B4-BE49-F238E27FC236}">
                <a16:creationId xmlns:a16="http://schemas.microsoft.com/office/drawing/2014/main" id="{F405E4D7-7891-4448-ACE5-F6AF2483BB76}"/>
              </a:ext>
            </a:extLst>
          </p:cNvPr>
          <p:cNvSpPr txBox="1">
            <a:spLocks/>
          </p:cNvSpPr>
          <p:nvPr/>
        </p:nvSpPr>
        <p:spPr>
          <a:xfrm>
            <a:off x="11425085" y="366734"/>
            <a:ext cx="651079" cy="2706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500" kern="1200">
                <a:solidFill>
                  <a:schemeClr val="bg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2ECA992-A3F4-43F5-9894-C8C908A8F4D0}" type="slidenum">
              <a:rPr lang="en-US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/>
              <a:t>27</a:t>
            </a:fld>
            <a:endParaRPr lang="en-US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BF0944D-11BF-471E-B43B-4795073980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543" y="213671"/>
            <a:ext cx="534412" cy="288499"/>
          </a:xfrm>
          <a:prstGeom prst="rect">
            <a:avLst/>
          </a:prstGeom>
        </p:spPr>
      </p:pic>
      <p:sp>
        <p:nvSpPr>
          <p:cNvPr id="3" name="Title 3">
            <a:extLst>
              <a:ext uri="{FF2B5EF4-FFF2-40B4-BE49-F238E27FC236}">
                <a16:creationId xmlns:a16="http://schemas.microsoft.com/office/drawing/2014/main" id="{C743C01C-1E94-A1CA-A02A-46E03C8E9D2D}"/>
              </a:ext>
            </a:extLst>
          </p:cNvPr>
          <p:cNvSpPr txBox="1">
            <a:spLocks/>
          </p:cNvSpPr>
          <p:nvPr/>
        </p:nvSpPr>
        <p:spPr>
          <a:xfrm>
            <a:off x="8131096" y="3061068"/>
            <a:ext cx="3333444" cy="1690294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txBody>
          <a:bodyPr lIns="91440" tIns="45720" rIns="91440" bIns="45720" anchor="t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kern="12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>
              <a:lnSpc>
                <a:spcPts val="6000"/>
              </a:lnSpc>
            </a:pPr>
            <a:r>
              <a:rPr lang="en-GB" sz="6600" b="1" u="sng" spc="-300" dirty="0">
                <a:ln w="12700">
                  <a:solidFill>
                    <a:schemeClr val="bg1"/>
                  </a:solidFill>
                </a:ln>
                <a:noFill/>
                <a:effectLst>
                  <a:outerShdw blurRad="63500" dist="50800" dir="5400000" algn="t" rotWithShape="0">
                    <a:prstClr val="black">
                      <a:alpha val="15000"/>
                    </a:prstClr>
                  </a:outerShdw>
                </a:effectLst>
                <a:latin typeface="Montserrat Black"/>
                <a:ea typeface="Open Sans bold"/>
                <a:cs typeface="Open Sans bold"/>
              </a:rPr>
              <a:t>PHP</a:t>
            </a:r>
            <a:endParaRPr lang="fr-FR" sz="6600" u="sng" dirty="0"/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E86AE4F5-1521-94D4-5F7D-4922FEF4966D}"/>
              </a:ext>
            </a:extLst>
          </p:cNvPr>
          <p:cNvSpPr txBox="1">
            <a:spLocks/>
          </p:cNvSpPr>
          <p:nvPr/>
        </p:nvSpPr>
        <p:spPr>
          <a:xfrm>
            <a:off x="387909" y="3063484"/>
            <a:ext cx="8661444" cy="174840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91440" tIns="45720" rIns="91440" bIns="45720" anchor="t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kern="12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>
              <a:lnSpc>
                <a:spcPts val="6000"/>
              </a:lnSpc>
            </a:pPr>
            <a:r>
              <a:rPr lang="en-GB" sz="6600" spc="-300" dirty="0">
                <a:ln w="12700">
                  <a:solidFill>
                    <a:prstClr val="white"/>
                  </a:solidFill>
                </a:ln>
                <a:solidFill>
                  <a:srgbClr val="787CB5"/>
                </a:solidFill>
                <a:effectLst>
                  <a:outerShdw blurRad="63500" dist="50800" dir="5400000" algn="t" rotWithShape="0">
                    <a:prstClr val="black">
                      <a:alpha val="15000"/>
                    </a:prstClr>
                  </a:outerShdw>
                </a:effectLst>
                <a:latin typeface="Montserrat Black"/>
                <a:ea typeface="Open Sans bold"/>
                <a:cs typeface="Open Sans bold"/>
              </a:rPr>
              <a:t>LE GRAPHISME EN</a:t>
            </a:r>
            <a:endParaRPr lang="fr-FR" dirty="0"/>
          </a:p>
        </p:txBody>
      </p:sp>
      <p:pic>
        <p:nvPicPr>
          <p:cNvPr id="4" name="Image 2">
            <a:extLst>
              <a:ext uri="{FF2B5EF4-FFF2-40B4-BE49-F238E27FC236}">
                <a16:creationId xmlns:a16="http://schemas.microsoft.com/office/drawing/2014/main" id="{8F4463A2-A1E9-0597-7E74-9AD778B84F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77076" y="5869588"/>
            <a:ext cx="1826225" cy="864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799577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9A40A345-106E-41A4-8B86-3221926E82DE}"/>
              </a:ext>
            </a:extLst>
          </p:cNvPr>
          <p:cNvSpPr/>
          <p:nvPr/>
        </p:nvSpPr>
        <p:spPr>
          <a:xfrm>
            <a:off x="0" y="2029089"/>
            <a:ext cx="12192000" cy="4891177"/>
          </a:xfrm>
          <a:prstGeom prst="rect">
            <a:avLst/>
          </a:prstGeom>
          <a:solidFill>
            <a:srgbClr val="B0B3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de-DE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314DD22-E734-4410-9E9D-A8CCF4892790}"/>
              </a:ext>
            </a:extLst>
          </p:cNvPr>
          <p:cNvSpPr/>
          <p:nvPr/>
        </p:nvSpPr>
        <p:spPr>
          <a:xfrm>
            <a:off x="911424" y="2420888"/>
            <a:ext cx="47781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/>
              <a:t> </a:t>
            </a:r>
            <a:endParaRPr lang="en-US" sz="1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1" name="Freeform 19">
            <a:extLst>
              <a:ext uri="{FF2B5EF4-FFF2-40B4-BE49-F238E27FC236}">
                <a16:creationId xmlns:a16="http://schemas.microsoft.com/office/drawing/2014/main" id="{61B40120-C8DC-4E47-864D-CE453504A270}"/>
              </a:ext>
            </a:extLst>
          </p:cNvPr>
          <p:cNvSpPr>
            <a:spLocks/>
          </p:cNvSpPr>
          <p:nvPr/>
        </p:nvSpPr>
        <p:spPr bwMode="auto">
          <a:xfrm>
            <a:off x="11511555" y="306778"/>
            <a:ext cx="488750" cy="486853"/>
          </a:xfrm>
          <a:custGeom>
            <a:avLst/>
            <a:gdLst>
              <a:gd name="T0" fmla="*/ 162 w 324"/>
              <a:gd name="T1" fmla="*/ 0 h 323"/>
              <a:gd name="T2" fmla="*/ 48 w 324"/>
              <a:gd name="T3" fmla="*/ 47 h 323"/>
              <a:gd name="T4" fmla="*/ 0 w 324"/>
              <a:gd name="T5" fmla="*/ 162 h 323"/>
              <a:gd name="T6" fmla="*/ 162 w 324"/>
              <a:gd name="T7" fmla="*/ 323 h 323"/>
              <a:gd name="T8" fmla="*/ 324 w 324"/>
              <a:gd name="T9" fmla="*/ 162 h 323"/>
              <a:gd name="T10" fmla="*/ 276 w 324"/>
              <a:gd name="T11" fmla="*/ 47 h 323"/>
              <a:gd name="T12" fmla="*/ 162 w 324"/>
              <a:gd name="T13" fmla="*/ 0 h 3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24" h="323">
                <a:moveTo>
                  <a:pt x="162" y="0"/>
                </a:moveTo>
                <a:cubicBezTo>
                  <a:pt x="119" y="0"/>
                  <a:pt x="78" y="17"/>
                  <a:pt x="48" y="47"/>
                </a:cubicBezTo>
                <a:cubicBezTo>
                  <a:pt x="17" y="78"/>
                  <a:pt x="0" y="118"/>
                  <a:pt x="0" y="162"/>
                </a:cubicBezTo>
                <a:cubicBezTo>
                  <a:pt x="0" y="251"/>
                  <a:pt x="73" y="323"/>
                  <a:pt x="162" y="323"/>
                </a:cubicBezTo>
                <a:cubicBezTo>
                  <a:pt x="251" y="323"/>
                  <a:pt x="324" y="251"/>
                  <a:pt x="324" y="162"/>
                </a:cubicBezTo>
                <a:cubicBezTo>
                  <a:pt x="324" y="118"/>
                  <a:pt x="307" y="78"/>
                  <a:pt x="276" y="47"/>
                </a:cubicBezTo>
                <a:cubicBezTo>
                  <a:pt x="246" y="17"/>
                  <a:pt x="205" y="0"/>
                  <a:pt x="162" y="0"/>
                </a:cubicBezTo>
                <a:close/>
              </a:path>
            </a:pathLst>
          </a:custGeom>
          <a:solidFill>
            <a:srgbClr val="787CB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32" name="Slide Number Placeholder 6">
            <a:extLst>
              <a:ext uri="{FF2B5EF4-FFF2-40B4-BE49-F238E27FC236}">
                <a16:creationId xmlns:a16="http://schemas.microsoft.com/office/drawing/2014/main" id="{6E633902-A09B-4200-B329-F1747705AD99}"/>
              </a:ext>
            </a:extLst>
          </p:cNvPr>
          <p:cNvSpPr txBox="1">
            <a:spLocks/>
          </p:cNvSpPr>
          <p:nvPr/>
        </p:nvSpPr>
        <p:spPr>
          <a:xfrm>
            <a:off x="11425086" y="415806"/>
            <a:ext cx="651079" cy="2706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500" kern="1200">
                <a:solidFill>
                  <a:schemeClr val="bg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2ECA992-A3F4-43F5-9894-C8C908A8F4D0}" type="slidenum">
              <a:rPr lang="en-US" smtClean="0">
                <a:solidFill>
                  <a:schemeClr val="tx1"/>
                </a:solidFill>
              </a:rPr>
              <a:pPr/>
              <a:t>28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4" name="Image 23">
            <a:extLst>
              <a:ext uri="{FF2B5EF4-FFF2-40B4-BE49-F238E27FC236}">
                <a16:creationId xmlns:a16="http://schemas.microsoft.com/office/drawing/2014/main" id="{802139AC-BB8E-412E-8247-8588AD3B1B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543" y="213671"/>
            <a:ext cx="534412" cy="288499"/>
          </a:xfrm>
          <a:prstGeom prst="rect">
            <a:avLst/>
          </a:prstGeom>
        </p:spPr>
      </p:pic>
      <p:cxnSp>
        <p:nvCxnSpPr>
          <p:cNvPr id="17" name="Straight Connector 9">
            <a:extLst>
              <a:ext uri="{FF2B5EF4-FFF2-40B4-BE49-F238E27FC236}">
                <a16:creationId xmlns:a16="http://schemas.microsoft.com/office/drawing/2014/main" id="{D3DB4CAA-44F7-4271-95FF-CEB6BBF19F8E}"/>
              </a:ext>
            </a:extLst>
          </p:cNvPr>
          <p:cNvCxnSpPr>
            <a:cxnSpLocks/>
          </p:cNvCxnSpPr>
          <p:nvPr/>
        </p:nvCxnSpPr>
        <p:spPr>
          <a:xfrm>
            <a:off x="5187902" y="2005666"/>
            <a:ext cx="1811311" cy="0"/>
          </a:xfrm>
          <a:prstGeom prst="line">
            <a:avLst/>
          </a:prstGeom>
          <a:ln w="152400" cap="flat">
            <a:solidFill>
              <a:srgbClr val="787CB5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itle 3">
            <a:extLst>
              <a:ext uri="{FF2B5EF4-FFF2-40B4-BE49-F238E27FC236}">
                <a16:creationId xmlns:a16="http://schemas.microsoft.com/office/drawing/2014/main" id="{4BE72A0F-6DB2-434C-8DBF-DF53B89AE0D6}"/>
              </a:ext>
            </a:extLst>
          </p:cNvPr>
          <p:cNvSpPr txBox="1">
            <a:spLocks/>
          </p:cNvSpPr>
          <p:nvPr/>
        </p:nvSpPr>
        <p:spPr>
          <a:xfrm>
            <a:off x="1159888" y="203374"/>
            <a:ext cx="9891562" cy="1469774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txBody>
          <a:bodyPr lIns="91440" tIns="45720" rIns="91440" bIns="45720" anchor="t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kern="12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>
              <a:lnSpc>
                <a:spcPts val="5200"/>
              </a:lnSpc>
            </a:pPr>
            <a:r>
              <a:rPr lang="en-GB" sz="5000" spc="-300" dirty="0" err="1">
                <a:solidFill>
                  <a:srgbClr val="B0B3D6"/>
                </a:solidFill>
                <a:latin typeface="Montserrat Black"/>
                <a:ea typeface="Open Sans bold"/>
                <a:cs typeface="Open Sans bold"/>
              </a:rPr>
              <a:t>Qu'est</a:t>
            </a:r>
            <a:r>
              <a:rPr lang="en-GB" sz="5000" spc="-300" dirty="0">
                <a:solidFill>
                  <a:srgbClr val="B0B3D6"/>
                </a:solidFill>
                <a:latin typeface="Montserrat Black"/>
                <a:ea typeface="Open Sans bold"/>
                <a:cs typeface="Open Sans bold"/>
              </a:rPr>
              <a:t> </a:t>
            </a:r>
            <a:r>
              <a:rPr lang="en-GB" sz="5000" spc="-300" dirty="0" err="1">
                <a:solidFill>
                  <a:srgbClr val="B0B3D6"/>
                </a:solidFill>
                <a:latin typeface="Montserrat Black"/>
                <a:ea typeface="Open Sans bold"/>
                <a:cs typeface="Open Sans bold"/>
              </a:rPr>
              <a:t>ce</a:t>
            </a:r>
            <a:r>
              <a:rPr lang="en-GB" sz="5000" spc="-300" dirty="0">
                <a:solidFill>
                  <a:srgbClr val="B0B3D6"/>
                </a:solidFill>
                <a:latin typeface="Montserrat Black"/>
                <a:ea typeface="Open Sans bold"/>
                <a:cs typeface="Open Sans bold"/>
              </a:rPr>
              <a:t> que la</a:t>
            </a:r>
            <a:endParaRPr lang="en-GB" sz="5000" spc="-300" dirty="0" err="1">
              <a:solidFill>
                <a:srgbClr val="B0B3D6"/>
              </a:solidFill>
              <a:latin typeface="Montserrat Black" panose="00000A00000000000000" pitchFamily="50" charset="0"/>
            </a:endParaRPr>
          </a:p>
          <a:p>
            <a:pPr>
              <a:lnSpc>
                <a:spcPts val="5200"/>
              </a:lnSpc>
            </a:pPr>
            <a:r>
              <a:rPr lang="en-GB" sz="5000" spc="-300" dirty="0" err="1">
                <a:solidFill>
                  <a:srgbClr val="EAD94C"/>
                </a:solidFill>
                <a:latin typeface="Montserrat Black"/>
                <a:ea typeface="Open Sans bold"/>
                <a:cs typeface="Open Sans bold"/>
              </a:rPr>
              <a:t>librairie</a:t>
            </a:r>
            <a:r>
              <a:rPr lang="en-GB" sz="5000" spc="-300" dirty="0">
                <a:solidFill>
                  <a:srgbClr val="EAD94C"/>
                </a:solidFill>
                <a:latin typeface="Montserrat Black"/>
                <a:ea typeface="Open Sans bold"/>
                <a:cs typeface="Open Sans bold"/>
              </a:rPr>
              <a:t> GD2 ?</a:t>
            </a:r>
          </a:p>
        </p:txBody>
      </p:sp>
      <p:pic>
        <p:nvPicPr>
          <p:cNvPr id="3" name="Image 3">
            <a:extLst>
              <a:ext uri="{FF2B5EF4-FFF2-40B4-BE49-F238E27FC236}">
                <a16:creationId xmlns:a16="http://schemas.microsoft.com/office/drawing/2014/main" id="{D82D4BAC-BDC2-638A-9465-DA2E4645AA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05" y="2005914"/>
            <a:ext cx="2743200" cy="1981200"/>
          </a:xfrm>
          <a:prstGeom prst="rect">
            <a:avLst/>
          </a:prstGeom>
        </p:spPr>
      </p:pic>
      <p:sp>
        <p:nvSpPr>
          <p:cNvPr id="5" name="Flèche : gauche 4">
            <a:extLst>
              <a:ext uri="{FF2B5EF4-FFF2-40B4-BE49-F238E27FC236}">
                <a16:creationId xmlns:a16="http://schemas.microsoft.com/office/drawing/2014/main" id="{9927E482-4B73-29B7-2ABD-6777916754BA}"/>
              </a:ext>
            </a:extLst>
          </p:cNvPr>
          <p:cNvSpPr/>
          <p:nvPr/>
        </p:nvSpPr>
        <p:spPr>
          <a:xfrm rot="10800000">
            <a:off x="2866522" y="2822036"/>
            <a:ext cx="1194613" cy="379219"/>
          </a:xfrm>
          <a:prstGeom prst="leftArrow">
            <a:avLst/>
          </a:prstGeom>
          <a:solidFill>
            <a:srgbClr val="787C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748D56C1-EAA5-E3C6-09D9-18E84CC331CA}"/>
              </a:ext>
            </a:extLst>
          </p:cNvPr>
          <p:cNvSpPr txBox="1"/>
          <p:nvPr/>
        </p:nvSpPr>
        <p:spPr>
          <a:xfrm>
            <a:off x="4091999" y="2283806"/>
            <a:ext cx="3305432" cy="144655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2200" b="1" dirty="0">
                <a:cs typeface="Calibri"/>
              </a:rPr>
              <a:t>Permet la création et la manipulation d'image.</a:t>
            </a:r>
            <a:endParaRPr lang="fr-FR" dirty="0">
              <a:cs typeface="Calibri"/>
            </a:endParaRPr>
          </a:p>
          <a:p>
            <a:pPr algn="ctr"/>
            <a:r>
              <a:rPr lang="fr-FR" sz="2200" i="1" dirty="0">
                <a:cs typeface="Calibri"/>
              </a:rPr>
              <a:t>C'est une librairie PHP et son nom vient de </a:t>
            </a:r>
            <a:r>
              <a:rPr lang="fr-FR" sz="2200" i="1" u="sng" dirty="0">
                <a:cs typeface="Calibri"/>
              </a:rPr>
              <a:t>gif </a:t>
            </a:r>
            <a:r>
              <a:rPr lang="fr-FR" sz="2200" i="1" u="sng" dirty="0" err="1">
                <a:cs typeface="Calibri"/>
              </a:rPr>
              <a:t>draw</a:t>
            </a:r>
            <a:r>
              <a:rPr lang="fr-FR" sz="2200" i="1" dirty="0">
                <a:cs typeface="Calibri"/>
              </a:rPr>
              <a:t>.</a:t>
            </a:r>
            <a:endParaRPr lang="fr-FR">
              <a:cs typeface="Calibri"/>
            </a:endParaRPr>
          </a:p>
        </p:txBody>
      </p:sp>
      <p:sp>
        <p:nvSpPr>
          <p:cNvPr id="2" name="Flèche : gauche 1">
            <a:extLst>
              <a:ext uri="{FF2B5EF4-FFF2-40B4-BE49-F238E27FC236}">
                <a16:creationId xmlns:a16="http://schemas.microsoft.com/office/drawing/2014/main" id="{0EB9D612-54F6-257E-BD1D-06A78E58DF1C}"/>
              </a:ext>
            </a:extLst>
          </p:cNvPr>
          <p:cNvSpPr/>
          <p:nvPr/>
        </p:nvSpPr>
        <p:spPr>
          <a:xfrm rot="10800000">
            <a:off x="7504373" y="2812628"/>
            <a:ext cx="1194613" cy="379219"/>
          </a:xfrm>
          <a:prstGeom prst="leftArrow">
            <a:avLst/>
          </a:prstGeom>
          <a:solidFill>
            <a:srgbClr val="787C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036313CB-D384-6D5C-57AD-A8D331CAF82A}"/>
              </a:ext>
            </a:extLst>
          </p:cNvPr>
          <p:cNvSpPr txBox="1"/>
          <p:nvPr/>
        </p:nvSpPr>
        <p:spPr>
          <a:xfrm>
            <a:off x="8682815" y="2453140"/>
            <a:ext cx="3305432" cy="110799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2200" dirty="0">
                <a:cs typeface="Calibri"/>
              </a:rPr>
              <a:t>Différents format d'image sont possibles : JPG, PNG, WEBP, GIF, SWF, TIFF ...</a:t>
            </a:r>
            <a:endParaRPr lang="fr-FR" sz="2200" b="1" dirty="0">
              <a:cs typeface="Calibri"/>
            </a:endParaRPr>
          </a:p>
        </p:txBody>
      </p:sp>
      <p:sp>
        <p:nvSpPr>
          <p:cNvPr id="10" name="Flèche : gauche 9">
            <a:extLst>
              <a:ext uri="{FF2B5EF4-FFF2-40B4-BE49-F238E27FC236}">
                <a16:creationId xmlns:a16="http://schemas.microsoft.com/office/drawing/2014/main" id="{CC147F03-0D14-2E5F-407E-F9F08DCA1FD2}"/>
              </a:ext>
            </a:extLst>
          </p:cNvPr>
          <p:cNvSpPr/>
          <p:nvPr/>
        </p:nvSpPr>
        <p:spPr>
          <a:xfrm rot="16200000">
            <a:off x="5698151" y="4082628"/>
            <a:ext cx="790095" cy="369812"/>
          </a:xfrm>
          <a:prstGeom prst="leftArrow">
            <a:avLst/>
          </a:prstGeom>
          <a:solidFill>
            <a:srgbClr val="EAD9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6A3EA583-5FDD-B844-B0DD-A2ACAAAFDAF6}"/>
              </a:ext>
            </a:extLst>
          </p:cNvPr>
          <p:cNvSpPr txBox="1"/>
          <p:nvPr/>
        </p:nvSpPr>
        <p:spPr>
          <a:xfrm>
            <a:off x="3518148" y="4993140"/>
            <a:ext cx="5168098" cy="144655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2200" dirty="0">
                <a:cs typeface="Calibri"/>
              </a:rPr>
              <a:t>La librairie GD2 permet également le redimensionnement d'une image, le contrôle de sa qualité, l'ajout de texte dans l'image ou l'application d'effet sur l'image.</a:t>
            </a:r>
          </a:p>
        </p:txBody>
      </p:sp>
    </p:spTree>
    <p:extLst>
      <p:ext uri="{BB962C8B-B14F-4D97-AF65-F5344CB8AC3E}">
        <p14:creationId xmlns:p14="http://schemas.microsoft.com/office/powerpoint/2010/main" val="4176779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D5AA788-E9C1-4B82-8ADE-5F1FBFEA6390}"/>
              </a:ext>
            </a:extLst>
          </p:cNvPr>
          <p:cNvSpPr/>
          <p:nvPr/>
        </p:nvSpPr>
        <p:spPr>
          <a:xfrm>
            <a:off x="6096004" y="0"/>
            <a:ext cx="6095996" cy="6858000"/>
          </a:xfrm>
          <a:prstGeom prst="rect">
            <a:avLst/>
          </a:prstGeom>
          <a:solidFill>
            <a:srgbClr val="B0B3D6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 19">
            <a:extLst>
              <a:ext uri="{FF2B5EF4-FFF2-40B4-BE49-F238E27FC236}">
                <a16:creationId xmlns:a16="http://schemas.microsoft.com/office/drawing/2014/main" id="{BC20E670-2399-4A97-996B-D43FFB7F9C9A}"/>
              </a:ext>
            </a:extLst>
          </p:cNvPr>
          <p:cNvSpPr>
            <a:spLocks/>
          </p:cNvSpPr>
          <p:nvPr/>
        </p:nvSpPr>
        <p:spPr bwMode="auto">
          <a:xfrm>
            <a:off x="11506250" y="258642"/>
            <a:ext cx="488750" cy="486853"/>
          </a:xfrm>
          <a:custGeom>
            <a:avLst/>
            <a:gdLst>
              <a:gd name="T0" fmla="*/ 162 w 324"/>
              <a:gd name="T1" fmla="*/ 0 h 323"/>
              <a:gd name="T2" fmla="*/ 48 w 324"/>
              <a:gd name="T3" fmla="*/ 47 h 323"/>
              <a:gd name="T4" fmla="*/ 0 w 324"/>
              <a:gd name="T5" fmla="*/ 162 h 323"/>
              <a:gd name="T6" fmla="*/ 162 w 324"/>
              <a:gd name="T7" fmla="*/ 323 h 323"/>
              <a:gd name="T8" fmla="*/ 324 w 324"/>
              <a:gd name="T9" fmla="*/ 162 h 323"/>
              <a:gd name="T10" fmla="*/ 276 w 324"/>
              <a:gd name="T11" fmla="*/ 47 h 323"/>
              <a:gd name="T12" fmla="*/ 162 w 324"/>
              <a:gd name="T13" fmla="*/ 0 h 3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24" h="323">
                <a:moveTo>
                  <a:pt x="162" y="0"/>
                </a:moveTo>
                <a:cubicBezTo>
                  <a:pt x="119" y="0"/>
                  <a:pt x="78" y="17"/>
                  <a:pt x="48" y="47"/>
                </a:cubicBezTo>
                <a:cubicBezTo>
                  <a:pt x="17" y="78"/>
                  <a:pt x="0" y="118"/>
                  <a:pt x="0" y="162"/>
                </a:cubicBezTo>
                <a:cubicBezTo>
                  <a:pt x="0" y="251"/>
                  <a:pt x="73" y="323"/>
                  <a:pt x="162" y="323"/>
                </a:cubicBezTo>
                <a:cubicBezTo>
                  <a:pt x="251" y="323"/>
                  <a:pt x="324" y="251"/>
                  <a:pt x="324" y="162"/>
                </a:cubicBezTo>
                <a:cubicBezTo>
                  <a:pt x="324" y="118"/>
                  <a:pt x="307" y="78"/>
                  <a:pt x="276" y="47"/>
                </a:cubicBezTo>
                <a:cubicBezTo>
                  <a:pt x="246" y="17"/>
                  <a:pt x="205" y="0"/>
                  <a:pt x="162" y="0"/>
                </a:cubicBezTo>
                <a:close/>
              </a:path>
            </a:pathLst>
          </a:custGeom>
          <a:solidFill>
            <a:srgbClr val="787CB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BAFF93A-FB5F-4E8B-8D93-FE193142C076}"/>
              </a:ext>
            </a:extLst>
          </p:cNvPr>
          <p:cNvCxnSpPr>
            <a:cxnSpLocks/>
          </p:cNvCxnSpPr>
          <p:nvPr/>
        </p:nvCxnSpPr>
        <p:spPr>
          <a:xfrm>
            <a:off x="6096000" y="2512848"/>
            <a:ext cx="0" cy="1832305"/>
          </a:xfrm>
          <a:prstGeom prst="line">
            <a:avLst/>
          </a:prstGeom>
          <a:ln w="152400" cap="flat">
            <a:solidFill>
              <a:srgbClr val="787CB5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Slide Number Placeholder 6">
            <a:extLst>
              <a:ext uri="{FF2B5EF4-FFF2-40B4-BE49-F238E27FC236}">
                <a16:creationId xmlns:a16="http://schemas.microsoft.com/office/drawing/2014/main" id="{F405E4D7-7891-4448-ACE5-F6AF2483BB76}"/>
              </a:ext>
            </a:extLst>
          </p:cNvPr>
          <p:cNvSpPr txBox="1">
            <a:spLocks/>
          </p:cNvSpPr>
          <p:nvPr/>
        </p:nvSpPr>
        <p:spPr>
          <a:xfrm>
            <a:off x="11425085" y="366734"/>
            <a:ext cx="651079" cy="2706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500" kern="1200">
                <a:solidFill>
                  <a:schemeClr val="bg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2ECA992-A3F4-43F5-9894-C8C908A8F4D0}" type="slidenum">
              <a:rPr lang="en-US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/>
              <a:t>29</a:t>
            </a:fld>
            <a:endParaRPr lang="en-US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BF0944D-11BF-471E-B43B-4795073980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543" y="213671"/>
            <a:ext cx="534412" cy="288499"/>
          </a:xfrm>
          <a:prstGeom prst="rect">
            <a:avLst/>
          </a:prstGeom>
        </p:spPr>
      </p:pic>
      <p:sp>
        <p:nvSpPr>
          <p:cNvPr id="3" name="Title 3">
            <a:extLst>
              <a:ext uri="{FF2B5EF4-FFF2-40B4-BE49-F238E27FC236}">
                <a16:creationId xmlns:a16="http://schemas.microsoft.com/office/drawing/2014/main" id="{C743C01C-1E94-A1CA-A02A-46E03C8E9D2D}"/>
              </a:ext>
            </a:extLst>
          </p:cNvPr>
          <p:cNvSpPr txBox="1">
            <a:spLocks/>
          </p:cNvSpPr>
          <p:nvPr/>
        </p:nvSpPr>
        <p:spPr>
          <a:xfrm>
            <a:off x="8704947" y="3804253"/>
            <a:ext cx="4001370" cy="1690294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txBody>
          <a:bodyPr lIns="91440" tIns="45720" rIns="91440" bIns="45720" anchor="t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kern="12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>
              <a:lnSpc>
                <a:spcPts val="6000"/>
              </a:lnSpc>
            </a:pPr>
            <a:r>
              <a:rPr lang="en-GB" sz="6600" b="1" u="sng" spc="-300" dirty="0">
                <a:ln w="12700">
                  <a:solidFill>
                    <a:schemeClr val="bg1"/>
                  </a:solidFill>
                </a:ln>
                <a:noFill/>
                <a:effectLst>
                  <a:outerShdw blurRad="63500" dist="50800" dir="5400000" algn="t" rotWithShape="0">
                    <a:prstClr val="black">
                      <a:alpha val="15000"/>
                    </a:prstClr>
                  </a:outerShdw>
                </a:effectLst>
                <a:latin typeface="Montserrat Black"/>
                <a:ea typeface="Open Sans bold"/>
                <a:cs typeface="Open Sans bold"/>
              </a:rPr>
              <a:t>PHP</a:t>
            </a:r>
            <a:endParaRPr lang="fr-FR" sz="6600" u="sng" dirty="0"/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E86AE4F5-1521-94D4-5F7D-4922FEF4966D}"/>
              </a:ext>
            </a:extLst>
          </p:cNvPr>
          <p:cNvSpPr txBox="1">
            <a:spLocks/>
          </p:cNvSpPr>
          <p:nvPr/>
        </p:nvSpPr>
        <p:spPr>
          <a:xfrm>
            <a:off x="-110683" y="1530077"/>
            <a:ext cx="12189222" cy="174840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91440" tIns="45720" rIns="91440" bIns="45720" anchor="t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kern="12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>
              <a:lnSpc>
                <a:spcPts val="6000"/>
              </a:lnSpc>
            </a:pPr>
            <a:endParaRPr lang="en-GB" sz="6600" spc="-300" dirty="0">
              <a:ln w="12700">
                <a:solidFill>
                  <a:prstClr val="white"/>
                </a:solidFill>
              </a:ln>
              <a:solidFill>
                <a:srgbClr val="787CB5"/>
              </a:solidFill>
              <a:effectLst>
                <a:outerShdw blurRad="63500" dist="50800" dir="5400000" algn="t" rotWithShape="0">
                  <a:prstClr val="black">
                    <a:alpha val="15000"/>
                  </a:prstClr>
                </a:outerShdw>
              </a:effectLst>
              <a:latin typeface="Montserrat Black"/>
              <a:ea typeface="Open Sans bold"/>
              <a:cs typeface="Open Sans bold"/>
            </a:endParaRPr>
          </a:p>
          <a:p>
            <a:pPr>
              <a:lnSpc>
                <a:spcPts val="6000"/>
              </a:lnSpc>
            </a:pPr>
            <a:r>
              <a:rPr lang="en-GB" sz="6600" spc="-300" dirty="0">
                <a:ln w="12700">
                  <a:solidFill>
                    <a:prstClr val="white"/>
                  </a:solidFill>
                </a:ln>
                <a:solidFill>
                  <a:srgbClr val="787CB5"/>
                </a:solidFill>
                <a:effectLst>
                  <a:outerShdw blurRad="63500" dist="50800" dir="5400000" algn="t" rotWithShape="0">
                    <a:prstClr val="black">
                      <a:alpha val="15000"/>
                    </a:prstClr>
                  </a:outerShdw>
                </a:effectLst>
                <a:latin typeface="Montserrat Black"/>
                <a:ea typeface="Open Sans bold"/>
                <a:cs typeface="Open Sans bold"/>
              </a:rPr>
              <a:t>PRÉSENTATION DU SITE</a:t>
            </a:r>
            <a:endParaRPr lang="fr-FR" dirty="0">
              <a:solidFill>
                <a:srgbClr val="000000"/>
              </a:solidFill>
            </a:endParaRPr>
          </a:p>
          <a:p>
            <a:pPr>
              <a:lnSpc>
                <a:spcPts val="6000"/>
              </a:lnSpc>
            </a:pPr>
            <a:endParaRPr lang="en-GB" sz="6600" spc="-300" dirty="0">
              <a:ln w="12700">
                <a:solidFill>
                  <a:prstClr val="white"/>
                </a:solidFill>
              </a:ln>
              <a:solidFill>
                <a:srgbClr val="787CB5"/>
              </a:solidFill>
              <a:effectLst>
                <a:outerShdw blurRad="63500" dist="50800" dir="5400000" algn="t" rotWithShape="0">
                  <a:prstClr val="black">
                    <a:alpha val="15000"/>
                  </a:prstClr>
                </a:outerShdw>
              </a:effectLst>
              <a:latin typeface="Montserrat Black"/>
              <a:ea typeface="Open Sans bold"/>
              <a:cs typeface="Open Sans bold"/>
            </a:endParaRPr>
          </a:p>
          <a:p>
            <a:pPr>
              <a:lnSpc>
                <a:spcPts val="6000"/>
              </a:lnSpc>
            </a:pPr>
            <a:r>
              <a:rPr lang="en-GB" sz="6600" spc="-300" dirty="0">
                <a:ln w="12700">
                  <a:solidFill>
                    <a:prstClr val="white"/>
                  </a:solidFill>
                </a:ln>
                <a:solidFill>
                  <a:srgbClr val="787CB5"/>
                </a:solidFill>
                <a:effectLst>
                  <a:outerShdw blurRad="63500" dist="50800" dir="5400000" algn="t" rotWithShape="0">
                    <a:prstClr val="black">
                      <a:alpha val="15000"/>
                    </a:prstClr>
                  </a:outerShdw>
                </a:effectLst>
                <a:latin typeface="Montserrat Black"/>
                <a:ea typeface="Open Sans bold"/>
                <a:cs typeface="Open Sans bold"/>
              </a:rPr>
              <a:t>WEB E-COMMERCE EN           </a:t>
            </a:r>
            <a:endParaRPr lang="en-GB" sz="6600" spc="-300" dirty="0">
              <a:ln w="12700">
                <a:solidFill>
                  <a:prstClr val="white"/>
                </a:solidFill>
              </a:ln>
              <a:solidFill>
                <a:srgbClr val="787CB5"/>
              </a:solidFill>
              <a:effectLst>
                <a:outerShdw blurRad="63500" dist="50800" dir="5400000" algn="t" rotWithShape="0">
                  <a:prstClr val="black">
                    <a:alpha val="15000"/>
                  </a:prstClr>
                </a:outerShdw>
              </a:effectLst>
              <a:latin typeface="Montserrat Black"/>
            </a:endParaRPr>
          </a:p>
        </p:txBody>
      </p:sp>
      <p:pic>
        <p:nvPicPr>
          <p:cNvPr id="4" name="Image 2">
            <a:extLst>
              <a:ext uri="{FF2B5EF4-FFF2-40B4-BE49-F238E27FC236}">
                <a16:creationId xmlns:a16="http://schemas.microsoft.com/office/drawing/2014/main" id="{F986EB50-2DA0-0A3C-1556-CE1BCD8A40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77076" y="5869588"/>
            <a:ext cx="1826225" cy="864715"/>
          </a:xfrm>
          <a:prstGeom prst="rect">
            <a:avLst/>
          </a:prstGeom>
        </p:spPr>
      </p:pic>
      <p:pic>
        <p:nvPicPr>
          <p:cNvPr id="2" name="Image 7">
            <a:extLst>
              <a:ext uri="{FF2B5EF4-FFF2-40B4-BE49-F238E27FC236}">
                <a16:creationId xmlns:a16="http://schemas.microsoft.com/office/drawing/2014/main" id="{18ED4231-CF55-1AB3-7B87-293DE9705C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4400" y="2770748"/>
            <a:ext cx="2743200" cy="1316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002196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Freeform 19">
            <a:extLst>
              <a:ext uri="{FF2B5EF4-FFF2-40B4-BE49-F238E27FC236}">
                <a16:creationId xmlns:a16="http://schemas.microsoft.com/office/drawing/2014/main" id="{98F732AC-5738-4558-8C85-F802EBADEB8D}"/>
              </a:ext>
            </a:extLst>
          </p:cNvPr>
          <p:cNvSpPr>
            <a:spLocks/>
          </p:cNvSpPr>
          <p:nvPr/>
        </p:nvSpPr>
        <p:spPr bwMode="auto">
          <a:xfrm>
            <a:off x="11506250" y="293146"/>
            <a:ext cx="488750" cy="486853"/>
          </a:xfrm>
          <a:custGeom>
            <a:avLst/>
            <a:gdLst>
              <a:gd name="T0" fmla="*/ 162 w 324"/>
              <a:gd name="T1" fmla="*/ 0 h 323"/>
              <a:gd name="T2" fmla="*/ 48 w 324"/>
              <a:gd name="T3" fmla="*/ 47 h 323"/>
              <a:gd name="T4" fmla="*/ 0 w 324"/>
              <a:gd name="T5" fmla="*/ 162 h 323"/>
              <a:gd name="T6" fmla="*/ 162 w 324"/>
              <a:gd name="T7" fmla="*/ 323 h 323"/>
              <a:gd name="T8" fmla="*/ 324 w 324"/>
              <a:gd name="T9" fmla="*/ 162 h 323"/>
              <a:gd name="T10" fmla="*/ 276 w 324"/>
              <a:gd name="T11" fmla="*/ 47 h 323"/>
              <a:gd name="T12" fmla="*/ 162 w 324"/>
              <a:gd name="T13" fmla="*/ 0 h 3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24" h="323">
                <a:moveTo>
                  <a:pt x="162" y="0"/>
                </a:moveTo>
                <a:cubicBezTo>
                  <a:pt x="119" y="0"/>
                  <a:pt x="78" y="17"/>
                  <a:pt x="48" y="47"/>
                </a:cubicBezTo>
                <a:cubicBezTo>
                  <a:pt x="17" y="78"/>
                  <a:pt x="0" y="118"/>
                  <a:pt x="0" y="162"/>
                </a:cubicBezTo>
                <a:cubicBezTo>
                  <a:pt x="0" y="251"/>
                  <a:pt x="73" y="323"/>
                  <a:pt x="162" y="323"/>
                </a:cubicBezTo>
                <a:cubicBezTo>
                  <a:pt x="251" y="323"/>
                  <a:pt x="324" y="251"/>
                  <a:pt x="324" y="162"/>
                </a:cubicBezTo>
                <a:cubicBezTo>
                  <a:pt x="324" y="118"/>
                  <a:pt x="307" y="78"/>
                  <a:pt x="276" y="47"/>
                </a:cubicBezTo>
                <a:cubicBezTo>
                  <a:pt x="246" y="17"/>
                  <a:pt x="205" y="0"/>
                  <a:pt x="162" y="0"/>
                </a:cubicBezTo>
                <a:close/>
              </a:path>
            </a:pathLst>
          </a:custGeom>
          <a:solidFill>
            <a:srgbClr val="787CB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39" name="Freeform: Shape 67">
            <a:extLst>
              <a:ext uri="{FF2B5EF4-FFF2-40B4-BE49-F238E27FC236}">
                <a16:creationId xmlns:a16="http://schemas.microsoft.com/office/drawing/2014/main" id="{2088587D-9F68-407F-915E-53079266B403}"/>
              </a:ext>
            </a:extLst>
          </p:cNvPr>
          <p:cNvSpPr/>
          <p:nvPr/>
        </p:nvSpPr>
        <p:spPr>
          <a:xfrm>
            <a:off x="0" y="1819274"/>
            <a:ext cx="5480786" cy="3219452"/>
          </a:xfrm>
          <a:custGeom>
            <a:avLst/>
            <a:gdLst>
              <a:gd name="connsiteX0" fmla="*/ 0 w 5480786"/>
              <a:gd name="connsiteY0" fmla="*/ 0 h 3219452"/>
              <a:gd name="connsiteX1" fmla="*/ 3871060 w 5480786"/>
              <a:gd name="connsiteY1" fmla="*/ 0 h 3219452"/>
              <a:gd name="connsiteX2" fmla="*/ 5480786 w 5480786"/>
              <a:gd name="connsiteY2" fmla="*/ 1609726 h 3219452"/>
              <a:gd name="connsiteX3" fmla="*/ 5480785 w 5480786"/>
              <a:gd name="connsiteY3" fmla="*/ 1609726 h 3219452"/>
              <a:gd name="connsiteX4" fmla="*/ 3871059 w 5480786"/>
              <a:gd name="connsiteY4" fmla="*/ 3219452 h 3219452"/>
              <a:gd name="connsiteX5" fmla="*/ 0 w 5480786"/>
              <a:gd name="connsiteY5" fmla="*/ 3219451 h 3219452"/>
              <a:gd name="connsiteX6" fmla="*/ 0 w 5480786"/>
              <a:gd name="connsiteY6" fmla="*/ 0 h 3219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80786" h="3219452">
                <a:moveTo>
                  <a:pt x="0" y="0"/>
                </a:moveTo>
                <a:lnTo>
                  <a:pt x="3871060" y="0"/>
                </a:lnTo>
                <a:cubicBezTo>
                  <a:pt x="4760087" y="0"/>
                  <a:pt x="5480786" y="720699"/>
                  <a:pt x="5480786" y="1609726"/>
                </a:cubicBezTo>
                <a:lnTo>
                  <a:pt x="5480785" y="1609726"/>
                </a:lnTo>
                <a:cubicBezTo>
                  <a:pt x="5480785" y="2498753"/>
                  <a:pt x="4760086" y="3219452"/>
                  <a:pt x="3871059" y="3219452"/>
                </a:cubicBezTo>
                <a:lnTo>
                  <a:pt x="0" y="3219451"/>
                </a:lnTo>
                <a:lnTo>
                  <a:pt x="0" y="0"/>
                </a:lnTo>
                <a:close/>
              </a:path>
            </a:pathLst>
          </a:custGeom>
          <a:solidFill>
            <a:srgbClr val="B0B3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4" name="Title 1">
            <a:extLst>
              <a:ext uri="{FF2B5EF4-FFF2-40B4-BE49-F238E27FC236}">
                <a16:creationId xmlns:a16="http://schemas.microsoft.com/office/drawing/2014/main" id="{46ED5541-2B39-405B-8085-6A619E36E9D3}"/>
              </a:ext>
            </a:extLst>
          </p:cNvPr>
          <p:cNvSpPr txBox="1">
            <a:spLocks/>
          </p:cNvSpPr>
          <p:nvPr/>
        </p:nvSpPr>
        <p:spPr>
          <a:xfrm>
            <a:off x="2304291" y="4024639"/>
            <a:ext cx="738064" cy="368301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kern="12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26" name="Title 3">
            <a:extLst>
              <a:ext uri="{FF2B5EF4-FFF2-40B4-BE49-F238E27FC236}">
                <a16:creationId xmlns:a16="http://schemas.microsoft.com/office/drawing/2014/main" id="{FAEC5902-3FBE-4B88-A74E-6B094DC0E366}"/>
              </a:ext>
            </a:extLst>
          </p:cNvPr>
          <p:cNvSpPr txBox="1">
            <a:spLocks/>
          </p:cNvSpPr>
          <p:nvPr/>
        </p:nvSpPr>
        <p:spPr>
          <a:xfrm>
            <a:off x="152724" y="1134964"/>
            <a:ext cx="5001964" cy="229403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91440" tIns="45720" rIns="91440" bIns="45720" anchor="t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kern="12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algn="l">
              <a:lnSpc>
                <a:spcPts val="6000"/>
              </a:lnSpc>
            </a:pPr>
            <a:r>
              <a:rPr lang="en-GB" sz="6600" spc="-300" dirty="0" err="1">
                <a:ln w="12700">
                  <a:solidFill>
                    <a:prstClr val="white"/>
                  </a:solidFill>
                </a:ln>
                <a:solidFill>
                  <a:srgbClr val="787CB5"/>
                </a:solidFill>
                <a:effectLst>
                  <a:outerShdw blurRad="63500" dist="50800" dir="5400000" algn="t" rotWithShape="0">
                    <a:prstClr val="black">
                      <a:alpha val="15000"/>
                    </a:prstClr>
                  </a:outerShdw>
                </a:effectLst>
                <a:latin typeface="Montserrat Black"/>
                <a:ea typeface="Open Sans bold"/>
                <a:cs typeface="Open Sans bold"/>
              </a:rPr>
              <a:t>Qu'est-ce</a:t>
            </a:r>
            <a:r>
              <a:rPr lang="en-GB" sz="6600" spc="-300" dirty="0">
                <a:ln w="12700">
                  <a:solidFill>
                    <a:prstClr val="white"/>
                  </a:solidFill>
                </a:ln>
                <a:solidFill>
                  <a:srgbClr val="787CB5"/>
                </a:solidFill>
                <a:effectLst>
                  <a:outerShdw blurRad="63500" dist="50800" dir="5400000" algn="t" rotWithShape="0">
                    <a:prstClr val="black">
                      <a:alpha val="15000"/>
                    </a:prstClr>
                  </a:outerShdw>
                </a:effectLst>
                <a:latin typeface="Montserrat Black"/>
                <a:ea typeface="Open Sans bold"/>
                <a:cs typeface="Open Sans bold"/>
              </a:rPr>
              <a:t> que</a:t>
            </a:r>
            <a:endParaRPr lang="fr-FR" dirty="0"/>
          </a:p>
          <a:p>
            <a:pPr algn="l">
              <a:lnSpc>
                <a:spcPts val="6000"/>
              </a:lnSpc>
            </a:pPr>
            <a:r>
              <a:rPr lang="en-GB" sz="6600" spc="-300" dirty="0">
                <a:ln w="12700">
                  <a:solidFill>
                    <a:schemeClr val="bg1"/>
                  </a:solidFill>
                </a:ln>
                <a:noFill/>
                <a:effectLst>
                  <a:outerShdw blurRad="63500" dist="50800" dir="5400000" algn="t" rotWithShape="0">
                    <a:prstClr val="black">
                      <a:alpha val="15000"/>
                    </a:prstClr>
                  </a:outerShdw>
                </a:effectLst>
                <a:latin typeface="Montserrat Black" panose="00000A00000000000000" pitchFamily="50" charset="0"/>
              </a:rPr>
              <a:t>PHP ?</a:t>
            </a:r>
          </a:p>
        </p:txBody>
      </p:sp>
      <p:sp>
        <p:nvSpPr>
          <p:cNvPr id="69" name="Slide Number Placeholder 6">
            <a:extLst>
              <a:ext uri="{FF2B5EF4-FFF2-40B4-BE49-F238E27FC236}">
                <a16:creationId xmlns:a16="http://schemas.microsoft.com/office/drawing/2014/main" id="{023EAD20-8E90-4B19-AA6A-A7E434D04707}"/>
              </a:ext>
            </a:extLst>
          </p:cNvPr>
          <p:cNvSpPr txBox="1">
            <a:spLocks/>
          </p:cNvSpPr>
          <p:nvPr/>
        </p:nvSpPr>
        <p:spPr>
          <a:xfrm>
            <a:off x="11425086" y="415806"/>
            <a:ext cx="651079" cy="2706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500" kern="1200">
                <a:solidFill>
                  <a:schemeClr val="bg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2ECA992-A3F4-43F5-9894-C8C908A8F4D0}" type="slidenum">
              <a:rPr lang="en-US" b="1" dirty="0" smtClean="0">
                <a:latin typeface="Open Sans bold"/>
                <a:ea typeface="Open Sans bold"/>
                <a:cs typeface="Open Sans bold"/>
              </a:rPr>
              <a:pPr/>
              <a:t>3</a:t>
            </a:fld>
            <a:endParaRPr lang="en-US" b="1">
              <a:latin typeface="Open Sans bold"/>
              <a:ea typeface="Open Sans bold"/>
              <a:cs typeface="Open Sans bold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C22333CB-1699-44A0-BDB6-6F56CF8CABD1}"/>
              </a:ext>
            </a:extLst>
          </p:cNvPr>
          <p:cNvSpPr txBox="1"/>
          <p:nvPr/>
        </p:nvSpPr>
        <p:spPr>
          <a:xfrm rot="21317478">
            <a:off x="278409" y="4595015"/>
            <a:ext cx="3135459" cy="646331"/>
          </a:xfrm>
          <a:prstGeom prst="rect">
            <a:avLst/>
          </a:prstGeom>
          <a:solidFill>
            <a:srgbClr val="EAD94C"/>
          </a:solidFill>
        </p:spPr>
        <p:txBody>
          <a:bodyPr wrap="square" rtlCol="0">
            <a:spAutoFit/>
          </a:bodyPr>
          <a:lstStyle/>
          <a:p>
            <a:r>
              <a:rPr lang="fr-FR" sz="1800" dirty="0">
                <a:solidFill>
                  <a:schemeClr val="bg1"/>
                </a:solidFill>
                <a:latin typeface="Montserrat" panose="00000500000000000000" pitchFamily="2" charset="0"/>
              </a:rPr>
              <a:t>PHP appartient à une très grande famille ! </a:t>
            </a:r>
          </a:p>
        </p:txBody>
      </p:sp>
      <p:sp>
        <p:nvSpPr>
          <p:cNvPr id="37" name="Freeform 151">
            <a:extLst>
              <a:ext uri="{FF2B5EF4-FFF2-40B4-BE49-F238E27FC236}">
                <a16:creationId xmlns:a16="http://schemas.microsoft.com/office/drawing/2014/main" id="{75B1A4C1-1F3A-4CBD-93F6-F42468C99174}"/>
              </a:ext>
            </a:extLst>
          </p:cNvPr>
          <p:cNvSpPr>
            <a:spLocks noEditPoints="1"/>
          </p:cNvSpPr>
          <p:nvPr/>
        </p:nvSpPr>
        <p:spPr bwMode="auto">
          <a:xfrm rot="239127">
            <a:off x="3045079" y="4143176"/>
            <a:ext cx="491136" cy="526144"/>
          </a:xfrm>
          <a:custGeom>
            <a:avLst/>
            <a:gdLst>
              <a:gd name="T0" fmla="*/ 95 w 154"/>
              <a:gd name="T1" fmla="*/ 144 h 160"/>
              <a:gd name="T2" fmla="*/ 87 w 154"/>
              <a:gd name="T3" fmla="*/ 157 h 160"/>
              <a:gd name="T4" fmla="*/ 70 w 154"/>
              <a:gd name="T5" fmla="*/ 160 h 160"/>
              <a:gd name="T6" fmla="*/ 64 w 154"/>
              <a:gd name="T7" fmla="*/ 152 h 160"/>
              <a:gd name="T8" fmla="*/ 58 w 154"/>
              <a:gd name="T9" fmla="*/ 141 h 160"/>
              <a:gd name="T10" fmla="*/ 90 w 154"/>
              <a:gd name="T11" fmla="*/ 136 h 160"/>
              <a:gd name="T12" fmla="*/ 116 w 154"/>
              <a:gd name="T13" fmla="*/ 77 h 160"/>
              <a:gd name="T14" fmla="*/ 95 w 154"/>
              <a:gd name="T15" fmla="*/ 125 h 160"/>
              <a:gd name="T16" fmla="*/ 64 w 154"/>
              <a:gd name="T17" fmla="*/ 129 h 160"/>
              <a:gd name="T18" fmla="*/ 48 w 154"/>
              <a:gd name="T19" fmla="*/ 104 h 160"/>
              <a:gd name="T20" fmla="*/ 76 w 154"/>
              <a:gd name="T21" fmla="*/ 37 h 160"/>
              <a:gd name="T22" fmla="*/ 81 w 154"/>
              <a:gd name="T23" fmla="*/ 53 h 160"/>
              <a:gd name="T24" fmla="*/ 48 w 154"/>
              <a:gd name="T25" fmla="*/ 77 h 160"/>
              <a:gd name="T26" fmla="*/ 57 w 154"/>
              <a:gd name="T27" fmla="*/ 77 h 160"/>
              <a:gd name="T28" fmla="*/ 81 w 154"/>
              <a:gd name="T29" fmla="*/ 53 h 160"/>
              <a:gd name="T30" fmla="*/ 81 w 154"/>
              <a:gd name="T31" fmla="*/ 20 h 160"/>
              <a:gd name="T32" fmla="*/ 76 w 154"/>
              <a:gd name="T33" fmla="*/ 0 h 160"/>
              <a:gd name="T34" fmla="*/ 73 w 154"/>
              <a:gd name="T35" fmla="*/ 20 h 160"/>
              <a:gd name="T36" fmla="*/ 23 w 154"/>
              <a:gd name="T37" fmla="*/ 77 h 160"/>
              <a:gd name="T38" fmla="*/ 4 w 154"/>
              <a:gd name="T39" fmla="*/ 73 h 160"/>
              <a:gd name="T40" fmla="*/ 4 w 154"/>
              <a:gd name="T41" fmla="*/ 81 h 160"/>
              <a:gd name="T42" fmla="*/ 23 w 154"/>
              <a:gd name="T43" fmla="*/ 77 h 160"/>
              <a:gd name="T44" fmla="*/ 133 w 154"/>
              <a:gd name="T45" fmla="*/ 73 h 160"/>
              <a:gd name="T46" fmla="*/ 133 w 154"/>
              <a:gd name="T47" fmla="*/ 81 h 160"/>
              <a:gd name="T48" fmla="*/ 154 w 154"/>
              <a:gd name="T49" fmla="*/ 77 h 160"/>
              <a:gd name="T50" fmla="*/ 33 w 154"/>
              <a:gd name="T51" fmla="*/ 113 h 160"/>
              <a:gd name="T52" fmla="*/ 22 w 154"/>
              <a:gd name="T53" fmla="*/ 131 h 160"/>
              <a:gd name="T54" fmla="*/ 28 w 154"/>
              <a:gd name="T55" fmla="*/ 131 h 160"/>
              <a:gd name="T56" fmla="*/ 39 w 154"/>
              <a:gd name="T57" fmla="*/ 113 h 160"/>
              <a:gd name="T58" fmla="*/ 117 w 154"/>
              <a:gd name="T59" fmla="*/ 41 h 160"/>
              <a:gd name="T60" fmla="*/ 131 w 154"/>
              <a:gd name="T61" fmla="*/ 29 h 160"/>
              <a:gd name="T62" fmla="*/ 124 w 154"/>
              <a:gd name="T63" fmla="*/ 22 h 160"/>
              <a:gd name="T64" fmla="*/ 113 w 154"/>
              <a:gd name="T65" fmla="*/ 40 h 160"/>
              <a:gd name="T66" fmla="*/ 33 w 154"/>
              <a:gd name="T67" fmla="*/ 40 h 160"/>
              <a:gd name="T68" fmla="*/ 39 w 154"/>
              <a:gd name="T69" fmla="*/ 40 h 160"/>
              <a:gd name="T70" fmla="*/ 28 w 154"/>
              <a:gd name="T71" fmla="*/ 22 h 160"/>
              <a:gd name="T72" fmla="*/ 22 w 154"/>
              <a:gd name="T73" fmla="*/ 29 h 160"/>
              <a:gd name="T74" fmla="*/ 33 w 154"/>
              <a:gd name="T75" fmla="*/ 40 h 160"/>
              <a:gd name="T76" fmla="*/ 113 w 154"/>
              <a:gd name="T77" fmla="*/ 113 h 160"/>
              <a:gd name="T78" fmla="*/ 124 w 154"/>
              <a:gd name="T79" fmla="*/ 131 h 160"/>
              <a:gd name="T80" fmla="*/ 131 w 154"/>
              <a:gd name="T81" fmla="*/ 131 h 160"/>
              <a:gd name="T82" fmla="*/ 119 w 154"/>
              <a:gd name="T83" fmla="*/ 113 h 160"/>
              <a:gd name="T84" fmla="*/ 119 w 154"/>
              <a:gd name="T85" fmla="*/ 113 h 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54" h="160">
                <a:moveTo>
                  <a:pt x="95" y="141"/>
                </a:moveTo>
                <a:cubicBezTo>
                  <a:pt x="95" y="144"/>
                  <a:pt x="95" y="144"/>
                  <a:pt x="95" y="144"/>
                </a:cubicBezTo>
                <a:cubicBezTo>
                  <a:pt x="95" y="148"/>
                  <a:pt x="92" y="152"/>
                  <a:pt x="89" y="152"/>
                </a:cubicBezTo>
                <a:cubicBezTo>
                  <a:pt x="87" y="157"/>
                  <a:pt x="87" y="157"/>
                  <a:pt x="87" y="157"/>
                </a:cubicBezTo>
                <a:cubicBezTo>
                  <a:pt x="86" y="159"/>
                  <a:pt x="85" y="160"/>
                  <a:pt x="82" y="160"/>
                </a:cubicBezTo>
                <a:cubicBezTo>
                  <a:pt x="70" y="160"/>
                  <a:pt x="70" y="160"/>
                  <a:pt x="70" y="160"/>
                </a:cubicBezTo>
                <a:cubicBezTo>
                  <a:pt x="69" y="160"/>
                  <a:pt x="66" y="159"/>
                  <a:pt x="65" y="157"/>
                </a:cubicBezTo>
                <a:cubicBezTo>
                  <a:pt x="64" y="152"/>
                  <a:pt x="64" y="152"/>
                  <a:pt x="64" y="152"/>
                </a:cubicBezTo>
                <a:cubicBezTo>
                  <a:pt x="60" y="152"/>
                  <a:pt x="58" y="148"/>
                  <a:pt x="58" y="144"/>
                </a:cubicBezTo>
                <a:cubicBezTo>
                  <a:pt x="58" y="141"/>
                  <a:pt x="58" y="141"/>
                  <a:pt x="58" y="141"/>
                </a:cubicBezTo>
                <a:cubicBezTo>
                  <a:pt x="58" y="138"/>
                  <a:pt x="60" y="136"/>
                  <a:pt x="63" y="136"/>
                </a:cubicBezTo>
                <a:cubicBezTo>
                  <a:pt x="90" y="136"/>
                  <a:pt x="90" y="136"/>
                  <a:pt x="90" y="136"/>
                </a:cubicBezTo>
                <a:cubicBezTo>
                  <a:pt x="92" y="136"/>
                  <a:pt x="95" y="138"/>
                  <a:pt x="95" y="141"/>
                </a:cubicBezTo>
                <a:close/>
                <a:moveTo>
                  <a:pt x="116" y="77"/>
                </a:moveTo>
                <a:cubicBezTo>
                  <a:pt x="116" y="88"/>
                  <a:pt x="112" y="97"/>
                  <a:pt x="105" y="105"/>
                </a:cubicBezTo>
                <a:cubicBezTo>
                  <a:pt x="100" y="110"/>
                  <a:pt x="96" y="117"/>
                  <a:pt x="95" y="125"/>
                </a:cubicBezTo>
                <a:cubicBezTo>
                  <a:pt x="95" y="127"/>
                  <a:pt x="92" y="129"/>
                  <a:pt x="89" y="129"/>
                </a:cubicBezTo>
                <a:cubicBezTo>
                  <a:pt x="64" y="129"/>
                  <a:pt x="64" y="129"/>
                  <a:pt x="64" y="129"/>
                </a:cubicBezTo>
                <a:cubicBezTo>
                  <a:pt x="62" y="129"/>
                  <a:pt x="58" y="127"/>
                  <a:pt x="58" y="125"/>
                </a:cubicBezTo>
                <a:cubicBezTo>
                  <a:pt x="57" y="117"/>
                  <a:pt x="53" y="110"/>
                  <a:pt x="48" y="104"/>
                </a:cubicBezTo>
                <a:cubicBezTo>
                  <a:pt x="42" y="97"/>
                  <a:pt x="37" y="88"/>
                  <a:pt x="37" y="78"/>
                </a:cubicBezTo>
                <a:cubicBezTo>
                  <a:pt x="37" y="56"/>
                  <a:pt x="54" y="37"/>
                  <a:pt x="76" y="37"/>
                </a:cubicBezTo>
                <a:cubicBezTo>
                  <a:pt x="99" y="37"/>
                  <a:pt x="116" y="54"/>
                  <a:pt x="116" y="77"/>
                </a:cubicBezTo>
                <a:close/>
                <a:moveTo>
                  <a:pt x="81" y="53"/>
                </a:moveTo>
                <a:cubicBezTo>
                  <a:pt x="81" y="51"/>
                  <a:pt x="79" y="48"/>
                  <a:pt x="76" y="48"/>
                </a:cubicBezTo>
                <a:cubicBezTo>
                  <a:pt x="60" y="48"/>
                  <a:pt x="48" y="61"/>
                  <a:pt x="48" y="77"/>
                </a:cubicBezTo>
                <a:cubicBezTo>
                  <a:pt x="48" y="79"/>
                  <a:pt x="50" y="81"/>
                  <a:pt x="53" y="81"/>
                </a:cubicBezTo>
                <a:cubicBezTo>
                  <a:pt x="55" y="81"/>
                  <a:pt x="57" y="79"/>
                  <a:pt x="57" y="77"/>
                </a:cubicBezTo>
                <a:cubicBezTo>
                  <a:pt x="57" y="65"/>
                  <a:pt x="65" y="57"/>
                  <a:pt x="76" y="57"/>
                </a:cubicBezTo>
                <a:cubicBezTo>
                  <a:pt x="79" y="57"/>
                  <a:pt x="81" y="56"/>
                  <a:pt x="81" y="53"/>
                </a:cubicBezTo>
                <a:close/>
                <a:moveTo>
                  <a:pt x="76" y="24"/>
                </a:moveTo>
                <a:cubicBezTo>
                  <a:pt x="79" y="24"/>
                  <a:pt x="81" y="22"/>
                  <a:pt x="81" y="20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1"/>
                  <a:pt x="79" y="0"/>
                  <a:pt x="76" y="0"/>
                </a:cubicBezTo>
                <a:cubicBezTo>
                  <a:pt x="74" y="0"/>
                  <a:pt x="73" y="1"/>
                  <a:pt x="73" y="4"/>
                </a:cubicBezTo>
                <a:cubicBezTo>
                  <a:pt x="73" y="20"/>
                  <a:pt x="73" y="20"/>
                  <a:pt x="73" y="20"/>
                </a:cubicBezTo>
                <a:cubicBezTo>
                  <a:pt x="73" y="22"/>
                  <a:pt x="74" y="24"/>
                  <a:pt x="76" y="24"/>
                </a:cubicBezTo>
                <a:close/>
                <a:moveTo>
                  <a:pt x="23" y="77"/>
                </a:moveTo>
                <a:cubicBezTo>
                  <a:pt x="23" y="74"/>
                  <a:pt x="22" y="73"/>
                  <a:pt x="20" y="73"/>
                </a:cubicBezTo>
                <a:cubicBezTo>
                  <a:pt x="4" y="73"/>
                  <a:pt x="4" y="73"/>
                  <a:pt x="4" y="73"/>
                </a:cubicBezTo>
                <a:cubicBezTo>
                  <a:pt x="1" y="73"/>
                  <a:pt x="0" y="74"/>
                  <a:pt x="0" y="77"/>
                </a:cubicBezTo>
                <a:cubicBezTo>
                  <a:pt x="0" y="79"/>
                  <a:pt x="1" y="81"/>
                  <a:pt x="4" y="81"/>
                </a:cubicBezTo>
                <a:cubicBezTo>
                  <a:pt x="20" y="81"/>
                  <a:pt x="20" y="81"/>
                  <a:pt x="20" y="81"/>
                </a:cubicBezTo>
                <a:cubicBezTo>
                  <a:pt x="22" y="81"/>
                  <a:pt x="23" y="79"/>
                  <a:pt x="23" y="77"/>
                </a:cubicBezTo>
                <a:close/>
                <a:moveTo>
                  <a:pt x="149" y="73"/>
                </a:moveTo>
                <a:cubicBezTo>
                  <a:pt x="133" y="73"/>
                  <a:pt x="133" y="73"/>
                  <a:pt x="133" y="73"/>
                </a:cubicBezTo>
                <a:cubicBezTo>
                  <a:pt x="131" y="73"/>
                  <a:pt x="129" y="74"/>
                  <a:pt x="129" y="77"/>
                </a:cubicBezTo>
                <a:cubicBezTo>
                  <a:pt x="129" y="79"/>
                  <a:pt x="131" y="81"/>
                  <a:pt x="133" y="81"/>
                </a:cubicBezTo>
                <a:cubicBezTo>
                  <a:pt x="149" y="81"/>
                  <a:pt x="149" y="81"/>
                  <a:pt x="149" y="81"/>
                </a:cubicBezTo>
                <a:cubicBezTo>
                  <a:pt x="152" y="81"/>
                  <a:pt x="154" y="79"/>
                  <a:pt x="154" y="77"/>
                </a:cubicBezTo>
                <a:cubicBezTo>
                  <a:pt x="154" y="74"/>
                  <a:pt x="152" y="73"/>
                  <a:pt x="149" y="73"/>
                </a:cubicBezTo>
                <a:close/>
                <a:moveTo>
                  <a:pt x="33" y="113"/>
                </a:moveTo>
                <a:cubicBezTo>
                  <a:pt x="22" y="125"/>
                  <a:pt x="22" y="125"/>
                  <a:pt x="22" y="125"/>
                </a:cubicBezTo>
                <a:cubicBezTo>
                  <a:pt x="20" y="127"/>
                  <a:pt x="20" y="129"/>
                  <a:pt x="22" y="131"/>
                </a:cubicBezTo>
                <a:cubicBezTo>
                  <a:pt x="23" y="132"/>
                  <a:pt x="25" y="133"/>
                  <a:pt x="25" y="133"/>
                </a:cubicBezTo>
                <a:cubicBezTo>
                  <a:pt x="26" y="133"/>
                  <a:pt x="27" y="132"/>
                  <a:pt x="28" y="131"/>
                </a:cubicBezTo>
                <a:cubicBezTo>
                  <a:pt x="39" y="120"/>
                  <a:pt x="39" y="120"/>
                  <a:pt x="39" y="120"/>
                </a:cubicBezTo>
                <a:cubicBezTo>
                  <a:pt x="41" y="118"/>
                  <a:pt x="41" y="116"/>
                  <a:pt x="39" y="113"/>
                </a:cubicBezTo>
                <a:cubicBezTo>
                  <a:pt x="38" y="112"/>
                  <a:pt x="34" y="112"/>
                  <a:pt x="33" y="113"/>
                </a:cubicBezTo>
                <a:close/>
                <a:moveTo>
                  <a:pt x="117" y="41"/>
                </a:moveTo>
                <a:cubicBezTo>
                  <a:pt x="118" y="41"/>
                  <a:pt x="119" y="41"/>
                  <a:pt x="119" y="40"/>
                </a:cubicBezTo>
                <a:cubicBezTo>
                  <a:pt x="131" y="29"/>
                  <a:pt x="131" y="29"/>
                  <a:pt x="131" y="29"/>
                </a:cubicBezTo>
                <a:cubicBezTo>
                  <a:pt x="133" y="27"/>
                  <a:pt x="133" y="24"/>
                  <a:pt x="131" y="22"/>
                </a:cubicBezTo>
                <a:cubicBezTo>
                  <a:pt x="129" y="20"/>
                  <a:pt x="127" y="20"/>
                  <a:pt x="124" y="22"/>
                </a:cubicBezTo>
                <a:cubicBezTo>
                  <a:pt x="113" y="33"/>
                  <a:pt x="113" y="33"/>
                  <a:pt x="113" y="33"/>
                </a:cubicBezTo>
                <a:cubicBezTo>
                  <a:pt x="112" y="35"/>
                  <a:pt x="112" y="38"/>
                  <a:pt x="113" y="40"/>
                </a:cubicBezTo>
                <a:cubicBezTo>
                  <a:pt x="115" y="41"/>
                  <a:pt x="116" y="41"/>
                  <a:pt x="117" y="41"/>
                </a:cubicBezTo>
                <a:close/>
                <a:moveTo>
                  <a:pt x="33" y="40"/>
                </a:moveTo>
                <a:cubicBezTo>
                  <a:pt x="34" y="41"/>
                  <a:pt x="36" y="41"/>
                  <a:pt x="36" y="41"/>
                </a:cubicBezTo>
                <a:cubicBezTo>
                  <a:pt x="37" y="41"/>
                  <a:pt x="38" y="41"/>
                  <a:pt x="39" y="40"/>
                </a:cubicBezTo>
                <a:cubicBezTo>
                  <a:pt x="41" y="38"/>
                  <a:pt x="41" y="35"/>
                  <a:pt x="39" y="33"/>
                </a:cubicBezTo>
                <a:cubicBezTo>
                  <a:pt x="28" y="22"/>
                  <a:pt x="28" y="22"/>
                  <a:pt x="28" y="22"/>
                </a:cubicBezTo>
                <a:cubicBezTo>
                  <a:pt x="27" y="20"/>
                  <a:pt x="23" y="20"/>
                  <a:pt x="22" y="22"/>
                </a:cubicBezTo>
                <a:cubicBezTo>
                  <a:pt x="20" y="24"/>
                  <a:pt x="20" y="27"/>
                  <a:pt x="22" y="29"/>
                </a:cubicBezTo>
                <a:cubicBezTo>
                  <a:pt x="33" y="40"/>
                  <a:pt x="33" y="40"/>
                  <a:pt x="33" y="40"/>
                </a:cubicBezTo>
                <a:cubicBezTo>
                  <a:pt x="33" y="40"/>
                  <a:pt x="33" y="40"/>
                  <a:pt x="33" y="40"/>
                </a:cubicBezTo>
                <a:close/>
                <a:moveTo>
                  <a:pt x="119" y="113"/>
                </a:moveTo>
                <a:cubicBezTo>
                  <a:pt x="118" y="112"/>
                  <a:pt x="116" y="112"/>
                  <a:pt x="113" y="113"/>
                </a:cubicBezTo>
                <a:cubicBezTo>
                  <a:pt x="112" y="116"/>
                  <a:pt x="112" y="118"/>
                  <a:pt x="113" y="120"/>
                </a:cubicBezTo>
                <a:cubicBezTo>
                  <a:pt x="124" y="131"/>
                  <a:pt x="124" y="131"/>
                  <a:pt x="124" y="131"/>
                </a:cubicBezTo>
                <a:cubicBezTo>
                  <a:pt x="126" y="132"/>
                  <a:pt x="127" y="133"/>
                  <a:pt x="128" y="133"/>
                </a:cubicBezTo>
                <a:cubicBezTo>
                  <a:pt x="129" y="133"/>
                  <a:pt x="131" y="132"/>
                  <a:pt x="131" y="131"/>
                </a:cubicBezTo>
                <a:cubicBezTo>
                  <a:pt x="133" y="129"/>
                  <a:pt x="133" y="127"/>
                  <a:pt x="131" y="125"/>
                </a:cubicBezTo>
                <a:cubicBezTo>
                  <a:pt x="119" y="113"/>
                  <a:pt x="119" y="113"/>
                  <a:pt x="119" y="113"/>
                </a:cubicBezTo>
                <a:cubicBezTo>
                  <a:pt x="119" y="113"/>
                  <a:pt x="119" y="113"/>
                  <a:pt x="119" y="113"/>
                </a:cubicBezTo>
                <a:close/>
                <a:moveTo>
                  <a:pt x="119" y="113"/>
                </a:moveTo>
                <a:cubicBezTo>
                  <a:pt x="119" y="113"/>
                  <a:pt x="119" y="113"/>
                  <a:pt x="119" y="113"/>
                </a:cubicBezTo>
              </a:path>
            </a:pathLst>
          </a:custGeom>
          <a:solidFill>
            <a:srgbClr val="787CB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dirty="0"/>
              <a:t> </a:t>
            </a:r>
          </a:p>
        </p:txBody>
      </p:sp>
      <p:pic>
        <p:nvPicPr>
          <p:cNvPr id="47" name="Image 46">
            <a:extLst>
              <a:ext uri="{FF2B5EF4-FFF2-40B4-BE49-F238E27FC236}">
                <a16:creationId xmlns:a16="http://schemas.microsoft.com/office/drawing/2014/main" id="{776C6003-33CD-415C-AC93-98FA8CBB9C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543" y="213671"/>
            <a:ext cx="534412" cy="288499"/>
          </a:xfrm>
          <a:prstGeom prst="rect">
            <a:avLst/>
          </a:prstGeom>
        </p:spPr>
      </p:pic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195834DF-E98D-4CEC-AB93-F2F0A76222EE}"/>
              </a:ext>
            </a:extLst>
          </p:cNvPr>
          <p:cNvSpPr/>
          <p:nvPr/>
        </p:nvSpPr>
        <p:spPr>
          <a:xfrm>
            <a:off x="5921023" y="930393"/>
            <a:ext cx="5381036" cy="912518"/>
          </a:xfrm>
          <a:prstGeom prst="roundRect">
            <a:avLst/>
          </a:prstGeom>
          <a:solidFill>
            <a:srgbClr val="787CB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8B3D8AF6-5F4B-D8CC-4571-2DE6FFA80406}"/>
              </a:ext>
            </a:extLst>
          </p:cNvPr>
          <p:cNvSpPr txBox="1"/>
          <p:nvPr/>
        </p:nvSpPr>
        <p:spPr>
          <a:xfrm>
            <a:off x="6213593" y="1063037"/>
            <a:ext cx="4786018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  <a:latin typeface="Montserrat"/>
                <a:cs typeface="Calibri"/>
              </a:rPr>
              <a:t>PHP est un langage de programmation informatique.</a:t>
            </a:r>
            <a:endParaRPr lang="fr-FR" b="1">
              <a:solidFill>
                <a:schemeClr val="bg1"/>
              </a:solidFill>
              <a:cs typeface="Calibri"/>
            </a:endParaRPr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D788D2AD-9D5B-6407-D220-2540CBA46174}"/>
              </a:ext>
            </a:extLst>
          </p:cNvPr>
          <p:cNvSpPr/>
          <p:nvPr/>
        </p:nvSpPr>
        <p:spPr>
          <a:xfrm>
            <a:off x="5930429" y="2981207"/>
            <a:ext cx="5381036" cy="912518"/>
          </a:xfrm>
          <a:prstGeom prst="roundRect">
            <a:avLst/>
          </a:prstGeom>
          <a:solidFill>
            <a:srgbClr val="787CB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D39E2767-4DA5-A274-9B55-0664459F0DF2}"/>
              </a:ext>
            </a:extLst>
          </p:cNvPr>
          <p:cNvSpPr txBox="1"/>
          <p:nvPr/>
        </p:nvSpPr>
        <p:spPr>
          <a:xfrm>
            <a:off x="6232407" y="3123258"/>
            <a:ext cx="4786018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  <a:latin typeface="Montserrat"/>
                <a:cs typeface="Calibri"/>
              </a:rPr>
              <a:t>PHP permet de créer des sites web dit "dynamiques".</a:t>
            </a:r>
            <a:endParaRPr lang="en-US" b="1">
              <a:solidFill>
                <a:schemeClr val="bg1"/>
              </a:solidFill>
              <a:ea typeface="+mn-lt"/>
              <a:cs typeface="+mn-lt"/>
            </a:endParaRP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DD28D52B-525A-D9D9-F2AE-DC77C13DBDDF}"/>
              </a:ext>
            </a:extLst>
          </p:cNvPr>
          <p:cNvSpPr/>
          <p:nvPr/>
        </p:nvSpPr>
        <p:spPr>
          <a:xfrm>
            <a:off x="5968059" y="5069652"/>
            <a:ext cx="5381036" cy="912518"/>
          </a:xfrm>
          <a:prstGeom prst="roundRect">
            <a:avLst/>
          </a:prstGeom>
          <a:solidFill>
            <a:srgbClr val="787CB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6506AF8E-0832-5584-7CA0-F6B4B024BF65}"/>
              </a:ext>
            </a:extLst>
          </p:cNvPr>
          <p:cNvSpPr txBox="1"/>
          <p:nvPr/>
        </p:nvSpPr>
        <p:spPr>
          <a:xfrm>
            <a:off x="6270037" y="5070592"/>
            <a:ext cx="4786018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  <a:latin typeface="Montserrat"/>
                <a:cs typeface="Calibri"/>
              </a:rPr>
              <a:t>PHP nous donne la possibilité de communiquer avec une base de données !</a:t>
            </a:r>
            <a:endParaRPr lang="fr-FR" b="1">
              <a:solidFill>
                <a:schemeClr val="bg1"/>
              </a:solidFill>
              <a:ea typeface="+mn-lt"/>
              <a:cs typeface="+mn-lt"/>
            </a:endParaRPr>
          </a:p>
        </p:txBody>
      </p:sp>
      <p:sp>
        <p:nvSpPr>
          <p:cNvPr id="10" name="Flèche : chevron 9">
            <a:extLst>
              <a:ext uri="{FF2B5EF4-FFF2-40B4-BE49-F238E27FC236}">
                <a16:creationId xmlns:a16="http://schemas.microsoft.com/office/drawing/2014/main" id="{56D5FA3D-EBC2-7BE1-86D4-509979E94325}"/>
              </a:ext>
            </a:extLst>
          </p:cNvPr>
          <p:cNvSpPr/>
          <p:nvPr/>
        </p:nvSpPr>
        <p:spPr>
          <a:xfrm rot="5400000">
            <a:off x="8180840" y="1891989"/>
            <a:ext cx="968962" cy="987776"/>
          </a:xfrm>
          <a:prstGeom prst="chevron">
            <a:avLst/>
          </a:prstGeom>
          <a:solidFill>
            <a:srgbClr val="EAD9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1" name="Flèche : chevron 10">
            <a:extLst>
              <a:ext uri="{FF2B5EF4-FFF2-40B4-BE49-F238E27FC236}">
                <a16:creationId xmlns:a16="http://schemas.microsoft.com/office/drawing/2014/main" id="{7E4AA999-77BD-6DE2-AC86-96EB0920FAFD}"/>
              </a:ext>
            </a:extLst>
          </p:cNvPr>
          <p:cNvSpPr/>
          <p:nvPr/>
        </p:nvSpPr>
        <p:spPr>
          <a:xfrm rot="5400000">
            <a:off x="8180840" y="4008656"/>
            <a:ext cx="968962" cy="987776"/>
          </a:xfrm>
          <a:prstGeom prst="chevron">
            <a:avLst/>
          </a:prstGeom>
          <a:solidFill>
            <a:srgbClr val="EAD9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069695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7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D5AA788-E9C1-4B82-8ADE-5F1FBFEA6390}"/>
              </a:ext>
            </a:extLst>
          </p:cNvPr>
          <p:cNvSpPr/>
          <p:nvPr/>
        </p:nvSpPr>
        <p:spPr>
          <a:xfrm>
            <a:off x="6096004" y="0"/>
            <a:ext cx="6095996" cy="6858000"/>
          </a:xfrm>
          <a:prstGeom prst="rect">
            <a:avLst/>
          </a:prstGeom>
          <a:solidFill>
            <a:srgbClr val="B0B3D6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 19">
            <a:extLst>
              <a:ext uri="{FF2B5EF4-FFF2-40B4-BE49-F238E27FC236}">
                <a16:creationId xmlns:a16="http://schemas.microsoft.com/office/drawing/2014/main" id="{BC20E670-2399-4A97-996B-D43FFB7F9C9A}"/>
              </a:ext>
            </a:extLst>
          </p:cNvPr>
          <p:cNvSpPr>
            <a:spLocks/>
          </p:cNvSpPr>
          <p:nvPr/>
        </p:nvSpPr>
        <p:spPr bwMode="auto">
          <a:xfrm>
            <a:off x="11506250" y="258642"/>
            <a:ext cx="488750" cy="486853"/>
          </a:xfrm>
          <a:custGeom>
            <a:avLst/>
            <a:gdLst>
              <a:gd name="T0" fmla="*/ 162 w 324"/>
              <a:gd name="T1" fmla="*/ 0 h 323"/>
              <a:gd name="T2" fmla="*/ 48 w 324"/>
              <a:gd name="T3" fmla="*/ 47 h 323"/>
              <a:gd name="T4" fmla="*/ 0 w 324"/>
              <a:gd name="T5" fmla="*/ 162 h 323"/>
              <a:gd name="T6" fmla="*/ 162 w 324"/>
              <a:gd name="T7" fmla="*/ 323 h 323"/>
              <a:gd name="T8" fmla="*/ 324 w 324"/>
              <a:gd name="T9" fmla="*/ 162 h 323"/>
              <a:gd name="T10" fmla="*/ 276 w 324"/>
              <a:gd name="T11" fmla="*/ 47 h 323"/>
              <a:gd name="T12" fmla="*/ 162 w 324"/>
              <a:gd name="T13" fmla="*/ 0 h 3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24" h="323">
                <a:moveTo>
                  <a:pt x="162" y="0"/>
                </a:moveTo>
                <a:cubicBezTo>
                  <a:pt x="119" y="0"/>
                  <a:pt x="78" y="17"/>
                  <a:pt x="48" y="47"/>
                </a:cubicBezTo>
                <a:cubicBezTo>
                  <a:pt x="17" y="78"/>
                  <a:pt x="0" y="118"/>
                  <a:pt x="0" y="162"/>
                </a:cubicBezTo>
                <a:cubicBezTo>
                  <a:pt x="0" y="251"/>
                  <a:pt x="73" y="323"/>
                  <a:pt x="162" y="323"/>
                </a:cubicBezTo>
                <a:cubicBezTo>
                  <a:pt x="251" y="323"/>
                  <a:pt x="324" y="251"/>
                  <a:pt x="324" y="162"/>
                </a:cubicBezTo>
                <a:cubicBezTo>
                  <a:pt x="324" y="118"/>
                  <a:pt x="307" y="78"/>
                  <a:pt x="276" y="47"/>
                </a:cubicBezTo>
                <a:cubicBezTo>
                  <a:pt x="246" y="17"/>
                  <a:pt x="205" y="0"/>
                  <a:pt x="162" y="0"/>
                </a:cubicBezTo>
                <a:close/>
              </a:path>
            </a:pathLst>
          </a:custGeom>
          <a:solidFill>
            <a:srgbClr val="787CB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BAFF93A-FB5F-4E8B-8D93-FE193142C076}"/>
              </a:ext>
            </a:extLst>
          </p:cNvPr>
          <p:cNvCxnSpPr>
            <a:cxnSpLocks/>
          </p:cNvCxnSpPr>
          <p:nvPr/>
        </p:nvCxnSpPr>
        <p:spPr>
          <a:xfrm>
            <a:off x="6096000" y="2512848"/>
            <a:ext cx="0" cy="1832305"/>
          </a:xfrm>
          <a:prstGeom prst="line">
            <a:avLst/>
          </a:prstGeom>
          <a:ln w="152400" cap="flat">
            <a:solidFill>
              <a:srgbClr val="787CB5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Slide Number Placeholder 6">
            <a:extLst>
              <a:ext uri="{FF2B5EF4-FFF2-40B4-BE49-F238E27FC236}">
                <a16:creationId xmlns:a16="http://schemas.microsoft.com/office/drawing/2014/main" id="{F405E4D7-7891-4448-ACE5-F6AF2483BB76}"/>
              </a:ext>
            </a:extLst>
          </p:cNvPr>
          <p:cNvSpPr txBox="1">
            <a:spLocks/>
          </p:cNvSpPr>
          <p:nvPr/>
        </p:nvSpPr>
        <p:spPr>
          <a:xfrm>
            <a:off x="11425085" y="366734"/>
            <a:ext cx="651079" cy="2706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500" kern="1200">
                <a:solidFill>
                  <a:schemeClr val="bg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2ECA992-A3F4-43F5-9894-C8C908A8F4D0}" type="slidenum">
              <a:rPr lang="en-US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/>
              <a:t>30</a:t>
            </a:fld>
            <a:endParaRPr lang="en-US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BF0944D-11BF-471E-B43B-4795073980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543" y="213671"/>
            <a:ext cx="534412" cy="288499"/>
          </a:xfrm>
          <a:prstGeom prst="rect">
            <a:avLst/>
          </a:prstGeom>
        </p:spPr>
      </p:pic>
      <p:pic>
        <p:nvPicPr>
          <p:cNvPr id="2" name="Image 7">
            <a:extLst>
              <a:ext uri="{FF2B5EF4-FFF2-40B4-BE49-F238E27FC236}">
                <a16:creationId xmlns:a16="http://schemas.microsoft.com/office/drawing/2014/main" id="{18ED4231-CF55-1AB3-7B87-293DE9705C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4" y="812832"/>
            <a:ext cx="12172949" cy="6047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058829"/>
      </p:ext>
    </p:extLst>
  </p:cSld>
  <p:clrMapOvr>
    <a:masterClrMapping/>
  </p:clrMapOvr>
  <p:transition spd="slow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D5AA788-E9C1-4B82-8ADE-5F1FBFEA6390}"/>
              </a:ext>
            </a:extLst>
          </p:cNvPr>
          <p:cNvSpPr/>
          <p:nvPr/>
        </p:nvSpPr>
        <p:spPr>
          <a:xfrm>
            <a:off x="6096004" y="0"/>
            <a:ext cx="6095996" cy="6858000"/>
          </a:xfrm>
          <a:prstGeom prst="rect">
            <a:avLst/>
          </a:prstGeom>
          <a:solidFill>
            <a:srgbClr val="B0B3D6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 19">
            <a:extLst>
              <a:ext uri="{FF2B5EF4-FFF2-40B4-BE49-F238E27FC236}">
                <a16:creationId xmlns:a16="http://schemas.microsoft.com/office/drawing/2014/main" id="{BC20E670-2399-4A97-996B-D43FFB7F9C9A}"/>
              </a:ext>
            </a:extLst>
          </p:cNvPr>
          <p:cNvSpPr>
            <a:spLocks/>
          </p:cNvSpPr>
          <p:nvPr/>
        </p:nvSpPr>
        <p:spPr bwMode="auto">
          <a:xfrm>
            <a:off x="11506250" y="258642"/>
            <a:ext cx="488750" cy="486853"/>
          </a:xfrm>
          <a:custGeom>
            <a:avLst/>
            <a:gdLst>
              <a:gd name="T0" fmla="*/ 162 w 324"/>
              <a:gd name="T1" fmla="*/ 0 h 323"/>
              <a:gd name="T2" fmla="*/ 48 w 324"/>
              <a:gd name="T3" fmla="*/ 47 h 323"/>
              <a:gd name="T4" fmla="*/ 0 w 324"/>
              <a:gd name="T5" fmla="*/ 162 h 323"/>
              <a:gd name="T6" fmla="*/ 162 w 324"/>
              <a:gd name="T7" fmla="*/ 323 h 323"/>
              <a:gd name="T8" fmla="*/ 324 w 324"/>
              <a:gd name="T9" fmla="*/ 162 h 323"/>
              <a:gd name="T10" fmla="*/ 276 w 324"/>
              <a:gd name="T11" fmla="*/ 47 h 323"/>
              <a:gd name="T12" fmla="*/ 162 w 324"/>
              <a:gd name="T13" fmla="*/ 0 h 3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24" h="323">
                <a:moveTo>
                  <a:pt x="162" y="0"/>
                </a:moveTo>
                <a:cubicBezTo>
                  <a:pt x="119" y="0"/>
                  <a:pt x="78" y="17"/>
                  <a:pt x="48" y="47"/>
                </a:cubicBezTo>
                <a:cubicBezTo>
                  <a:pt x="17" y="78"/>
                  <a:pt x="0" y="118"/>
                  <a:pt x="0" y="162"/>
                </a:cubicBezTo>
                <a:cubicBezTo>
                  <a:pt x="0" y="251"/>
                  <a:pt x="73" y="323"/>
                  <a:pt x="162" y="323"/>
                </a:cubicBezTo>
                <a:cubicBezTo>
                  <a:pt x="251" y="323"/>
                  <a:pt x="324" y="251"/>
                  <a:pt x="324" y="162"/>
                </a:cubicBezTo>
                <a:cubicBezTo>
                  <a:pt x="324" y="118"/>
                  <a:pt x="307" y="78"/>
                  <a:pt x="276" y="47"/>
                </a:cubicBezTo>
                <a:cubicBezTo>
                  <a:pt x="246" y="17"/>
                  <a:pt x="205" y="0"/>
                  <a:pt x="162" y="0"/>
                </a:cubicBezTo>
                <a:close/>
              </a:path>
            </a:pathLst>
          </a:custGeom>
          <a:solidFill>
            <a:srgbClr val="787CB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9" name="Slide Number Placeholder 6">
            <a:extLst>
              <a:ext uri="{FF2B5EF4-FFF2-40B4-BE49-F238E27FC236}">
                <a16:creationId xmlns:a16="http://schemas.microsoft.com/office/drawing/2014/main" id="{F405E4D7-7891-4448-ACE5-F6AF2483BB76}"/>
              </a:ext>
            </a:extLst>
          </p:cNvPr>
          <p:cNvSpPr txBox="1">
            <a:spLocks/>
          </p:cNvSpPr>
          <p:nvPr/>
        </p:nvSpPr>
        <p:spPr>
          <a:xfrm>
            <a:off x="11425085" y="366734"/>
            <a:ext cx="651079" cy="2706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500" kern="1200">
                <a:solidFill>
                  <a:schemeClr val="bg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2ECA992-A3F4-43F5-9894-C8C908A8F4D0}" type="slidenum">
              <a:rPr lang="en-US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/>
              <a:t>31</a:t>
            </a:fld>
            <a:endParaRPr lang="en-US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BF0944D-11BF-471E-B43B-4795073980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543" y="213671"/>
            <a:ext cx="534412" cy="288499"/>
          </a:xfrm>
          <a:prstGeom prst="rect">
            <a:avLst/>
          </a:prstGeom>
        </p:spPr>
      </p:pic>
      <p:pic>
        <p:nvPicPr>
          <p:cNvPr id="3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C654794E-5723-4F96-2B53-BD6805AD60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3" y="1068635"/>
            <a:ext cx="12183533" cy="5789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035272"/>
      </p:ext>
    </p:extLst>
  </p:cSld>
  <p:clrMapOvr>
    <a:masterClrMapping/>
  </p:clrMapOvr>
  <p:transition spd="slow">
    <p:push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D5AA788-E9C1-4B82-8ADE-5F1FBFEA6390}"/>
              </a:ext>
            </a:extLst>
          </p:cNvPr>
          <p:cNvSpPr/>
          <p:nvPr/>
        </p:nvSpPr>
        <p:spPr>
          <a:xfrm>
            <a:off x="6096004" y="0"/>
            <a:ext cx="6095996" cy="6858000"/>
          </a:xfrm>
          <a:prstGeom prst="rect">
            <a:avLst/>
          </a:prstGeom>
          <a:solidFill>
            <a:srgbClr val="B0B3D6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 19">
            <a:extLst>
              <a:ext uri="{FF2B5EF4-FFF2-40B4-BE49-F238E27FC236}">
                <a16:creationId xmlns:a16="http://schemas.microsoft.com/office/drawing/2014/main" id="{BC20E670-2399-4A97-996B-D43FFB7F9C9A}"/>
              </a:ext>
            </a:extLst>
          </p:cNvPr>
          <p:cNvSpPr>
            <a:spLocks/>
          </p:cNvSpPr>
          <p:nvPr/>
        </p:nvSpPr>
        <p:spPr bwMode="auto">
          <a:xfrm>
            <a:off x="11506250" y="258642"/>
            <a:ext cx="488750" cy="486853"/>
          </a:xfrm>
          <a:custGeom>
            <a:avLst/>
            <a:gdLst>
              <a:gd name="T0" fmla="*/ 162 w 324"/>
              <a:gd name="T1" fmla="*/ 0 h 323"/>
              <a:gd name="T2" fmla="*/ 48 w 324"/>
              <a:gd name="T3" fmla="*/ 47 h 323"/>
              <a:gd name="T4" fmla="*/ 0 w 324"/>
              <a:gd name="T5" fmla="*/ 162 h 323"/>
              <a:gd name="T6" fmla="*/ 162 w 324"/>
              <a:gd name="T7" fmla="*/ 323 h 323"/>
              <a:gd name="T8" fmla="*/ 324 w 324"/>
              <a:gd name="T9" fmla="*/ 162 h 323"/>
              <a:gd name="T10" fmla="*/ 276 w 324"/>
              <a:gd name="T11" fmla="*/ 47 h 323"/>
              <a:gd name="T12" fmla="*/ 162 w 324"/>
              <a:gd name="T13" fmla="*/ 0 h 3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24" h="323">
                <a:moveTo>
                  <a:pt x="162" y="0"/>
                </a:moveTo>
                <a:cubicBezTo>
                  <a:pt x="119" y="0"/>
                  <a:pt x="78" y="17"/>
                  <a:pt x="48" y="47"/>
                </a:cubicBezTo>
                <a:cubicBezTo>
                  <a:pt x="17" y="78"/>
                  <a:pt x="0" y="118"/>
                  <a:pt x="0" y="162"/>
                </a:cubicBezTo>
                <a:cubicBezTo>
                  <a:pt x="0" y="251"/>
                  <a:pt x="73" y="323"/>
                  <a:pt x="162" y="323"/>
                </a:cubicBezTo>
                <a:cubicBezTo>
                  <a:pt x="251" y="323"/>
                  <a:pt x="324" y="251"/>
                  <a:pt x="324" y="162"/>
                </a:cubicBezTo>
                <a:cubicBezTo>
                  <a:pt x="324" y="118"/>
                  <a:pt x="307" y="78"/>
                  <a:pt x="276" y="47"/>
                </a:cubicBezTo>
                <a:cubicBezTo>
                  <a:pt x="246" y="17"/>
                  <a:pt x="205" y="0"/>
                  <a:pt x="162" y="0"/>
                </a:cubicBezTo>
                <a:close/>
              </a:path>
            </a:pathLst>
          </a:custGeom>
          <a:solidFill>
            <a:srgbClr val="787CB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9" name="Slide Number Placeholder 6">
            <a:extLst>
              <a:ext uri="{FF2B5EF4-FFF2-40B4-BE49-F238E27FC236}">
                <a16:creationId xmlns:a16="http://schemas.microsoft.com/office/drawing/2014/main" id="{F405E4D7-7891-4448-ACE5-F6AF2483BB76}"/>
              </a:ext>
            </a:extLst>
          </p:cNvPr>
          <p:cNvSpPr txBox="1">
            <a:spLocks/>
          </p:cNvSpPr>
          <p:nvPr/>
        </p:nvSpPr>
        <p:spPr>
          <a:xfrm>
            <a:off x="11425085" y="366734"/>
            <a:ext cx="651079" cy="2706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500" kern="1200">
                <a:solidFill>
                  <a:schemeClr val="bg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2ECA992-A3F4-43F5-9894-C8C908A8F4D0}" type="slidenum">
              <a:rPr lang="en-US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/>
              <a:t>32</a:t>
            </a:fld>
            <a:endParaRPr lang="en-US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BF0944D-11BF-471E-B43B-4795073980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543" y="213671"/>
            <a:ext cx="534412" cy="288499"/>
          </a:xfrm>
          <a:prstGeom prst="rect">
            <a:avLst/>
          </a:prstGeom>
        </p:spPr>
      </p:pic>
      <p:pic>
        <p:nvPicPr>
          <p:cNvPr id="4" name="Image 5">
            <a:extLst>
              <a:ext uri="{FF2B5EF4-FFF2-40B4-BE49-F238E27FC236}">
                <a16:creationId xmlns:a16="http://schemas.microsoft.com/office/drawing/2014/main" id="{FA365FA7-B82F-DD59-B4E8-F102EBAAF31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22" r="-82" b="1778"/>
          <a:stretch/>
        </p:blipFill>
        <p:spPr>
          <a:xfrm>
            <a:off x="1524" y="1236754"/>
            <a:ext cx="12208951" cy="5618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87881"/>
      </p:ext>
    </p:extLst>
  </p:cSld>
  <p:clrMapOvr>
    <a:masterClrMapping/>
  </p:clrMapOvr>
  <p:transition spd="slow">
    <p:push dir="u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D5AA788-E9C1-4B82-8ADE-5F1FBFEA6390}"/>
              </a:ext>
            </a:extLst>
          </p:cNvPr>
          <p:cNvSpPr/>
          <p:nvPr/>
        </p:nvSpPr>
        <p:spPr>
          <a:xfrm>
            <a:off x="6096004" y="0"/>
            <a:ext cx="6095996" cy="6858000"/>
          </a:xfrm>
          <a:prstGeom prst="rect">
            <a:avLst/>
          </a:prstGeom>
          <a:solidFill>
            <a:srgbClr val="B0B3D6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 19">
            <a:extLst>
              <a:ext uri="{FF2B5EF4-FFF2-40B4-BE49-F238E27FC236}">
                <a16:creationId xmlns:a16="http://schemas.microsoft.com/office/drawing/2014/main" id="{BC20E670-2399-4A97-996B-D43FFB7F9C9A}"/>
              </a:ext>
            </a:extLst>
          </p:cNvPr>
          <p:cNvSpPr>
            <a:spLocks/>
          </p:cNvSpPr>
          <p:nvPr/>
        </p:nvSpPr>
        <p:spPr bwMode="auto">
          <a:xfrm>
            <a:off x="11506250" y="258642"/>
            <a:ext cx="488750" cy="486853"/>
          </a:xfrm>
          <a:custGeom>
            <a:avLst/>
            <a:gdLst>
              <a:gd name="T0" fmla="*/ 162 w 324"/>
              <a:gd name="T1" fmla="*/ 0 h 323"/>
              <a:gd name="T2" fmla="*/ 48 w 324"/>
              <a:gd name="T3" fmla="*/ 47 h 323"/>
              <a:gd name="T4" fmla="*/ 0 w 324"/>
              <a:gd name="T5" fmla="*/ 162 h 323"/>
              <a:gd name="T6" fmla="*/ 162 w 324"/>
              <a:gd name="T7" fmla="*/ 323 h 323"/>
              <a:gd name="T8" fmla="*/ 324 w 324"/>
              <a:gd name="T9" fmla="*/ 162 h 323"/>
              <a:gd name="T10" fmla="*/ 276 w 324"/>
              <a:gd name="T11" fmla="*/ 47 h 323"/>
              <a:gd name="T12" fmla="*/ 162 w 324"/>
              <a:gd name="T13" fmla="*/ 0 h 3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24" h="323">
                <a:moveTo>
                  <a:pt x="162" y="0"/>
                </a:moveTo>
                <a:cubicBezTo>
                  <a:pt x="119" y="0"/>
                  <a:pt x="78" y="17"/>
                  <a:pt x="48" y="47"/>
                </a:cubicBezTo>
                <a:cubicBezTo>
                  <a:pt x="17" y="78"/>
                  <a:pt x="0" y="118"/>
                  <a:pt x="0" y="162"/>
                </a:cubicBezTo>
                <a:cubicBezTo>
                  <a:pt x="0" y="251"/>
                  <a:pt x="73" y="323"/>
                  <a:pt x="162" y="323"/>
                </a:cubicBezTo>
                <a:cubicBezTo>
                  <a:pt x="251" y="323"/>
                  <a:pt x="324" y="251"/>
                  <a:pt x="324" y="162"/>
                </a:cubicBezTo>
                <a:cubicBezTo>
                  <a:pt x="324" y="118"/>
                  <a:pt x="307" y="78"/>
                  <a:pt x="276" y="47"/>
                </a:cubicBezTo>
                <a:cubicBezTo>
                  <a:pt x="246" y="17"/>
                  <a:pt x="205" y="0"/>
                  <a:pt x="162" y="0"/>
                </a:cubicBezTo>
                <a:close/>
              </a:path>
            </a:pathLst>
          </a:custGeom>
          <a:solidFill>
            <a:srgbClr val="787CB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9" name="Slide Number Placeholder 6">
            <a:extLst>
              <a:ext uri="{FF2B5EF4-FFF2-40B4-BE49-F238E27FC236}">
                <a16:creationId xmlns:a16="http://schemas.microsoft.com/office/drawing/2014/main" id="{F405E4D7-7891-4448-ACE5-F6AF2483BB76}"/>
              </a:ext>
            </a:extLst>
          </p:cNvPr>
          <p:cNvSpPr txBox="1">
            <a:spLocks/>
          </p:cNvSpPr>
          <p:nvPr/>
        </p:nvSpPr>
        <p:spPr>
          <a:xfrm>
            <a:off x="11425085" y="366734"/>
            <a:ext cx="651079" cy="2706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500" kern="1200">
                <a:solidFill>
                  <a:schemeClr val="bg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2ECA992-A3F4-43F5-9894-C8C908A8F4D0}" type="slidenum">
              <a:rPr lang="en-US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/>
              <a:t>33</a:t>
            </a:fld>
            <a:endParaRPr lang="en-US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BF0944D-11BF-471E-B43B-4795073980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543" y="213671"/>
            <a:ext cx="534412" cy="288499"/>
          </a:xfrm>
          <a:prstGeom prst="rect">
            <a:avLst/>
          </a:prstGeom>
        </p:spPr>
      </p:pic>
      <p:pic>
        <p:nvPicPr>
          <p:cNvPr id="2" name="Image 7" descr="Une image contenant table&#10;&#10;Description générée automatiquement">
            <a:extLst>
              <a:ext uri="{FF2B5EF4-FFF2-40B4-BE49-F238E27FC236}">
                <a16:creationId xmlns:a16="http://schemas.microsoft.com/office/drawing/2014/main" id="{0442BC9D-6342-D357-2A8E-41E204BEF7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31441"/>
            <a:ext cx="12204700" cy="5652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482922"/>
      </p:ext>
    </p:extLst>
  </p:cSld>
  <p:clrMapOvr>
    <a:masterClrMapping/>
  </p:clrMapOvr>
  <p:transition spd="slow">
    <p:push dir="u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D1176C3-77AB-2CCD-4FD2-F860F3EF7054}"/>
              </a:ext>
            </a:extLst>
          </p:cNvPr>
          <p:cNvSpPr/>
          <p:nvPr/>
        </p:nvSpPr>
        <p:spPr>
          <a:xfrm>
            <a:off x="1439887" y="1582823"/>
            <a:ext cx="9042400" cy="4077572"/>
          </a:xfrm>
          <a:prstGeom prst="rect">
            <a:avLst/>
          </a:prstGeom>
          <a:solidFill>
            <a:srgbClr val="EAD9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2B6F9314-AEB9-4E22-A1F6-7DFFC9D1DE04}"/>
              </a:ext>
            </a:extLst>
          </p:cNvPr>
          <p:cNvGrpSpPr/>
          <p:nvPr/>
        </p:nvGrpSpPr>
        <p:grpSpPr>
          <a:xfrm>
            <a:off x="1324037" y="450976"/>
            <a:ext cx="2611723" cy="2125947"/>
            <a:chOff x="1324037" y="317067"/>
            <a:chExt cx="2611723" cy="2125947"/>
          </a:xfrm>
        </p:grpSpPr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3F67DF1C-5E2D-40DC-88C6-FAFEFC43A2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07568" y="317067"/>
              <a:ext cx="1728192" cy="1728192"/>
            </a:xfrm>
            <a:prstGeom prst="line">
              <a:avLst/>
            </a:prstGeom>
            <a:ln w="38100" cap="rnd">
              <a:solidFill>
                <a:srgbClr val="5962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9B60D687-37B3-444D-9A2C-CC85BB2AB3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24037" y="1361753"/>
              <a:ext cx="1081261" cy="1081261"/>
            </a:xfrm>
            <a:prstGeom prst="line">
              <a:avLst/>
            </a:prstGeom>
            <a:ln>
              <a:solidFill>
                <a:srgbClr val="5962A7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ABDF73E0-4B28-47BD-BE75-45E58C2183B1}"/>
              </a:ext>
            </a:extLst>
          </p:cNvPr>
          <p:cNvGrpSpPr/>
          <p:nvPr/>
        </p:nvGrpSpPr>
        <p:grpSpPr>
          <a:xfrm>
            <a:off x="8658287" y="3822826"/>
            <a:ext cx="2611723" cy="2125947"/>
            <a:chOff x="1324037" y="317067"/>
            <a:chExt cx="2611723" cy="2125947"/>
          </a:xfrm>
        </p:grpSpPr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CBFC4490-F5DE-4657-B275-0D11613F3D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07568" y="317067"/>
              <a:ext cx="1728192" cy="1728192"/>
            </a:xfrm>
            <a:prstGeom prst="line">
              <a:avLst/>
            </a:prstGeom>
            <a:ln w="63500" cap="rnd">
              <a:solidFill>
                <a:srgbClr val="848BB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0E5186E5-D061-4B7E-8C65-8F239585DE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24037" y="1361753"/>
              <a:ext cx="1081261" cy="1081261"/>
            </a:xfrm>
            <a:prstGeom prst="line">
              <a:avLst/>
            </a:prstGeom>
            <a:ln>
              <a:solidFill>
                <a:srgbClr val="848BBE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6" name="Slide Number Placeholder 6">
            <a:extLst>
              <a:ext uri="{FF2B5EF4-FFF2-40B4-BE49-F238E27FC236}">
                <a16:creationId xmlns:a16="http://schemas.microsoft.com/office/drawing/2014/main" id="{31C6A6B2-EEAC-4824-B456-0C9D80BDD51A}"/>
              </a:ext>
            </a:extLst>
          </p:cNvPr>
          <p:cNvSpPr txBox="1">
            <a:spLocks/>
          </p:cNvSpPr>
          <p:nvPr/>
        </p:nvSpPr>
        <p:spPr>
          <a:xfrm>
            <a:off x="11425086" y="415806"/>
            <a:ext cx="651079" cy="2706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500" kern="1200">
                <a:solidFill>
                  <a:schemeClr val="bg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2ECA992-A3F4-43F5-9894-C8C908A8F4D0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21" name="Freeform 19">
            <a:extLst>
              <a:ext uri="{FF2B5EF4-FFF2-40B4-BE49-F238E27FC236}">
                <a16:creationId xmlns:a16="http://schemas.microsoft.com/office/drawing/2014/main" id="{8E70FC10-A936-4EE8-9FDD-0D614D522E69}"/>
              </a:ext>
            </a:extLst>
          </p:cNvPr>
          <p:cNvSpPr>
            <a:spLocks/>
          </p:cNvSpPr>
          <p:nvPr/>
        </p:nvSpPr>
        <p:spPr bwMode="auto">
          <a:xfrm>
            <a:off x="11506250" y="311107"/>
            <a:ext cx="488750" cy="486853"/>
          </a:xfrm>
          <a:custGeom>
            <a:avLst/>
            <a:gdLst>
              <a:gd name="T0" fmla="*/ 162 w 324"/>
              <a:gd name="T1" fmla="*/ 0 h 323"/>
              <a:gd name="T2" fmla="*/ 48 w 324"/>
              <a:gd name="T3" fmla="*/ 47 h 323"/>
              <a:gd name="T4" fmla="*/ 0 w 324"/>
              <a:gd name="T5" fmla="*/ 162 h 323"/>
              <a:gd name="T6" fmla="*/ 162 w 324"/>
              <a:gd name="T7" fmla="*/ 323 h 323"/>
              <a:gd name="T8" fmla="*/ 324 w 324"/>
              <a:gd name="T9" fmla="*/ 162 h 323"/>
              <a:gd name="T10" fmla="*/ 276 w 324"/>
              <a:gd name="T11" fmla="*/ 47 h 323"/>
              <a:gd name="T12" fmla="*/ 162 w 324"/>
              <a:gd name="T13" fmla="*/ 0 h 3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24" h="323">
                <a:moveTo>
                  <a:pt x="162" y="0"/>
                </a:moveTo>
                <a:cubicBezTo>
                  <a:pt x="119" y="0"/>
                  <a:pt x="78" y="17"/>
                  <a:pt x="48" y="47"/>
                </a:cubicBezTo>
                <a:cubicBezTo>
                  <a:pt x="17" y="78"/>
                  <a:pt x="0" y="118"/>
                  <a:pt x="0" y="162"/>
                </a:cubicBezTo>
                <a:cubicBezTo>
                  <a:pt x="0" y="251"/>
                  <a:pt x="73" y="323"/>
                  <a:pt x="162" y="323"/>
                </a:cubicBezTo>
                <a:cubicBezTo>
                  <a:pt x="251" y="323"/>
                  <a:pt x="324" y="251"/>
                  <a:pt x="324" y="162"/>
                </a:cubicBezTo>
                <a:cubicBezTo>
                  <a:pt x="324" y="118"/>
                  <a:pt x="307" y="78"/>
                  <a:pt x="276" y="47"/>
                </a:cubicBezTo>
                <a:cubicBezTo>
                  <a:pt x="246" y="17"/>
                  <a:pt x="205" y="0"/>
                  <a:pt x="162" y="0"/>
                </a:cubicBezTo>
                <a:close/>
              </a:path>
            </a:pathLst>
          </a:custGeom>
          <a:solidFill>
            <a:srgbClr val="787CB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2" name="Slide Number Placeholder 6">
            <a:extLst>
              <a:ext uri="{FF2B5EF4-FFF2-40B4-BE49-F238E27FC236}">
                <a16:creationId xmlns:a16="http://schemas.microsoft.com/office/drawing/2014/main" id="{4A38DBCF-3670-482A-A523-B66627CE0F00}"/>
              </a:ext>
            </a:extLst>
          </p:cNvPr>
          <p:cNvSpPr txBox="1">
            <a:spLocks/>
          </p:cNvSpPr>
          <p:nvPr/>
        </p:nvSpPr>
        <p:spPr>
          <a:xfrm>
            <a:off x="11425086" y="374754"/>
            <a:ext cx="651079" cy="35277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15</a:t>
            </a:r>
          </a:p>
        </p:txBody>
      </p:sp>
      <p:cxnSp>
        <p:nvCxnSpPr>
          <p:cNvPr id="18" name="Straight Connector 31">
            <a:extLst>
              <a:ext uri="{FF2B5EF4-FFF2-40B4-BE49-F238E27FC236}">
                <a16:creationId xmlns:a16="http://schemas.microsoft.com/office/drawing/2014/main" id="{8C267510-8B54-43ED-8F32-2CA668EBCD4C}"/>
              </a:ext>
            </a:extLst>
          </p:cNvPr>
          <p:cNvCxnSpPr>
            <a:cxnSpLocks/>
          </p:cNvCxnSpPr>
          <p:nvPr/>
        </p:nvCxnSpPr>
        <p:spPr>
          <a:xfrm flipV="1">
            <a:off x="5898736" y="1906718"/>
            <a:ext cx="3594" cy="3110111"/>
          </a:xfrm>
          <a:prstGeom prst="line">
            <a:avLst/>
          </a:prstGeom>
          <a:ln w="21590">
            <a:solidFill>
              <a:srgbClr val="787C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25">
            <a:extLst>
              <a:ext uri="{FF2B5EF4-FFF2-40B4-BE49-F238E27FC236}">
                <a16:creationId xmlns:a16="http://schemas.microsoft.com/office/drawing/2014/main" id="{42EBD65E-3E1D-4705-ABD6-33DB858FD562}"/>
              </a:ext>
            </a:extLst>
          </p:cNvPr>
          <p:cNvSpPr/>
          <p:nvPr/>
        </p:nvSpPr>
        <p:spPr>
          <a:xfrm>
            <a:off x="5810570" y="1898623"/>
            <a:ext cx="176331" cy="176331"/>
          </a:xfrm>
          <a:prstGeom prst="ellipse">
            <a:avLst/>
          </a:prstGeom>
          <a:solidFill>
            <a:srgbClr val="B0B2D6"/>
          </a:solidFill>
          <a:ln w="254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0" name="Oval 33">
            <a:extLst>
              <a:ext uri="{FF2B5EF4-FFF2-40B4-BE49-F238E27FC236}">
                <a16:creationId xmlns:a16="http://schemas.microsoft.com/office/drawing/2014/main" id="{7B980EDB-4B0A-4AFD-BCCF-A64347AFC1E1}"/>
              </a:ext>
            </a:extLst>
          </p:cNvPr>
          <p:cNvSpPr/>
          <p:nvPr/>
        </p:nvSpPr>
        <p:spPr>
          <a:xfrm>
            <a:off x="5810570" y="2345493"/>
            <a:ext cx="176331" cy="176331"/>
          </a:xfrm>
          <a:prstGeom prst="ellipse">
            <a:avLst/>
          </a:prstGeom>
          <a:solidFill>
            <a:srgbClr val="B0B2D6"/>
          </a:solidFill>
          <a:ln w="254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Oval 34">
            <a:extLst>
              <a:ext uri="{FF2B5EF4-FFF2-40B4-BE49-F238E27FC236}">
                <a16:creationId xmlns:a16="http://schemas.microsoft.com/office/drawing/2014/main" id="{64FFE1FD-C331-443D-BFA6-41469E9B9EFE}"/>
              </a:ext>
            </a:extLst>
          </p:cNvPr>
          <p:cNvSpPr/>
          <p:nvPr/>
        </p:nvSpPr>
        <p:spPr>
          <a:xfrm>
            <a:off x="5810570" y="2748060"/>
            <a:ext cx="176331" cy="176331"/>
          </a:xfrm>
          <a:prstGeom prst="ellipse">
            <a:avLst/>
          </a:prstGeom>
          <a:solidFill>
            <a:srgbClr val="B0B2D6"/>
          </a:solidFill>
          <a:ln w="254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Oval 35">
            <a:extLst>
              <a:ext uri="{FF2B5EF4-FFF2-40B4-BE49-F238E27FC236}">
                <a16:creationId xmlns:a16="http://schemas.microsoft.com/office/drawing/2014/main" id="{5B2CC340-374B-44CB-8BCC-7538268F43D0}"/>
              </a:ext>
            </a:extLst>
          </p:cNvPr>
          <p:cNvSpPr/>
          <p:nvPr/>
        </p:nvSpPr>
        <p:spPr>
          <a:xfrm>
            <a:off x="5810570" y="3194929"/>
            <a:ext cx="176331" cy="176331"/>
          </a:xfrm>
          <a:prstGeom prst="ellipse">
            <a:avLst/>
          </a:prstGeom>
          <a:solidFill>
            <a:srgbClr val="B0B2D6"/>
          </a:solidFill>
          <a:ln w="254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Oval 36">
            <a:extLst>
              <a:ext uri="{FF2B5EF4-FFF2-40B4-BE49-F238E27FC236}">
                <a16:creationId xmlns:a16="http://schemas.microsoft.com/office/drawing/2014/main" id="{5D5941A2-ECFE-47D6-963B-11E9A45F122B}"/>
              </a:ext>
            </a:extLst>
          </p:cNvPr>
          <p:cNvSpPr/>
          <p:nvPr/>
        </p:nvSpPr>
        <p:spPr>
          <a:xfrm>
            <a:off x="5810570" y="3581167"/>
            <a:ext cx="176331" cy="176331"/>
          </a:xfrm>
          <a:prstGeom prst="ellipse">
            <a:avLst/>
          </a:prstGeom>
          <a:solidFill>
            <a:srgbClr val="B0B2D6"/>
          </a:solidFill>
          <a:ln w="254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Oval 37">
            <a:extLst>
              <a:ext uri="{FF2B5EF4-FFF2-40B4-BE49-F238E27FC236}">
                <a16:creationId xmlns:a16="http://schemas.microsoft.com/office/drawing/2014/main" id="{39DD373A-C5CF-41FE-8F80-9D3586AE2A95}"/>
              </a:ext>
            </a:extLst>
          </p:cNvPr>
          <p:cNvSpPr/>
          <p:nvPr/>
        </p:nvSpPr>
        <p:spPr>
          <a:xfrm>
            <a:off x="5810570" y="4019176"/>
            <a:ext cx="176331" cy="176331"/>
          </a:xfrm>
          <a:prstGeom prst="ellipse">
            <a:avLst/>
          </a:prstGeom>
          <a:solidFill>
            <a:srgbClr val="B0B2D6"/>
          </a:solidFill>
          <a:ln w="254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Oval 38">
            <a:extLst>
              <a:ext uri="{FF2B5EF4-FFF2-40B4-BE49-F238E27FC236}">
                <a16:creationId xmlns:a16="http://schemas.microsoft.com/office/drawing/2014/main" id="{EAEEA46A-279C-4EC8-B2F0-75B3F175C276}"/>
              </a:ext>
            </a:extLst>
          </p:cNvPr>
          <p:cNvSpPr/>
          <p:nvPr/>
        </p:nvSpPr>
        <p:spPr>
          <a:xfrm>
            <a:off x="5810570" y="4864577"/>
            <a:ext cx="176331" cy="176331"/>
          </a:xfrm>
          <a:prstGeom prst="ellipse">
            <a:avLst/>
          </a:prstGeom>
          <a:solidFill>
            <a:srgbClr val="B0B2D6"/>
          </a:solidFill>
          <a:ln w="254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32AB740-8A60-48AD-9342-A6BDF7D37C14}"/>
              </a:ext>
            </a:extLst>
          </p:cNvPr>
          <p:cNvSpPr/>
          <p:nvPr/>
        </p:nvSpPr>
        <p:spPr>
          <a:xfrm>
            <a:off x="6193272" y="1672910"/>
            <a:ext cx="4350213" cy="3511539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ts val="3350"/>
              </a:lnSpc>
            </a:pPr>
            <a:r>
              <a:rPr lang="fr-FR" sz="1200" b="1" dirty="0">
                <a:solidFill>
                  <a:srgbClr val="5962A7"/>
                </a:solidFill>
                <a:latin typeface="Montserrat"/>
                <a:ea typeface="Open Sans"/>
                <a:cs typeface="Open Sans"/>
              </a:rPr>
              <a:t>Introduction et révision HTML/CSS</a:t>
            </a:r>
          </a:p>
          <a:p>
            <a:pPr>
              <a:lnSpc>
                <a:spcPts val="3350"/>
              </a:lnSpc>
            </a:pPr>
            <a:r>
              <a:rPr lang="en-US" sz="1200" b="1" dirty="0">
                <a:solidFill>
                  <a:srgbClr val="5962A7"/>
                </a:solidFill>
                <a:latin typeface="Montserrat"/>
                <a:ea typeface="Open Sans"/>
                <a:cs typeface="Open Sans"/>
              </a:rPr>
              <a:t>Fonctions PHP et </a:t>
            </a:r>
            <a:r>
              <a:rPr lang="en-US" sz="1200" b="1" dirty="0" err="1">
                <a:solidFill>
                  <a:srgbClr val="5962A7"/>
                </a:solidFill>
                <a:latin typeface="Montserrat"/>
                <a:ea typeface="Open Sans"/>
                <a:cs typeface="Open Sans"/>
              </a:rPr>
              <a:t>réalisation</a:t>
            </a:r>
            <a:r>
              <a:rPr lang="en-US" sz="1200" b="1" dirty="0">
                <a:solidFill>
                  <a:srgbClr val="5962A7"/>
                </a:solidFill>
                <a:latin typeface="Montserrat"/>
                <a:ea typeface="Open Sans"/>
                <a:cs typeface="Open Sans"/>
              </a:rPr>
              <a:t> </a:t>
            </a:r>
            <a:r>
              <a:rPr lang="en-US" sz="1200" b="1" dirty="0" err="1">
                <a:solidFill>
                  <a:srgbClr val="5962A7"/>
                </a:solidFill>
                <a:latin typeface="Montserrat"/>
                <a:ea typeface="Open Sans"/>
                <a:cs typeface="Open Sans"/>
              </a:rPr>
              <a:t>librairie</a:t>
            </a:r>
            <a:endParaRPr lang="en-US" sz="1200" b="1" dirty="0">
              <a:solidFill>
                <a:srgbClr val="5962A7"/>
              </a:solidFill>
              <a:latin typeface="Montserrat"/>
              <a:ea typeface="Open Sans"/>
              <a:cs typeface="Open Sans"/>
            </a:endParaRPr>
          </a:p>
          <a:p>
            <a:pPr>
              <a:lnSpc>
                <a:spcPts val="3350"/>
              </a:lnSpc>
            </a:pPr>
            <a:r>
              <a:rPr lang="en-US" sz="1200" b="1" dirty="0">
                <a:solidFill>
                  <a:srgbClr val="5962A7"/>
                </a:solidFill>
                <a:latin typeface="Montserrat"/>
                <a:ea typeface="+mn-lt"/>
                <a:cs typeface="+mn-lt"/>
              </a:rPr>
              <a:t>Les </a:t>
            </a:r>
            <a:r>
              <a:rPr lang="en-US" sz="1200" b="1" dirty="0" err="1">
                <a:solidFill>
                  <a:srgbClr val="5962A7"/>
                </a:solidFill>
                <a:latin typeface="Montserrat"/>
                <a:ea typeface="+mn-lt"/>
                <a:cs typeface="+mn-lt"/>
              </a:rPr>
              <a:t>formulaires</a:t>
            </a:r>
            <a:r>
              <a:rPr lang="en-US" sz="1200" b="1" dirty="0">
                <a:solidFill>
                  <a:srgbClr val="5962A7"/>
                </a:solidFill>
                <a:latin typeface="Montserrat"/>
                <a:ea typeface="+mn-lt"/>
                <a:cs typeface="+mn-lt"/>
              </a:rPr>
              <a:t> simples et upload de </a:t>
            </a:r>
            <a:r>
              <a:rPr lang="en-US" sz="1200" b="1" dirty="0" err="1">
                <a:solidFill>
                  <a:srgbClr val="5962A7"/>
                </a:solidFill>
                <a:latin typeface="Montserrat"/>
                <a:ea typeface="+mn-lt"/>
                <a:cs typeface="+mn-lt"/>
              </a:rPr>
              <a:t>fichiers</a:t>
            </a:r>
            <a:endParaRPr lang="en-US" dirty="0" err="1">
              <a:solidFill>
                <a:srgbClr val="5962A7"/>
              </a:solidFill>
              <a:latin typeface="Montserrat"/>
            </a:endParaRPr>
          </a:p>
          <a:p>
            <a:pPr>
              <a:lnSpc>
                <a:spcPts val="3350"/>
              </a:lnSpc>
            </a:pPr>
            <a:r>
              <a:rPr lang="en-US" sz="1200" b="1" dirty="0">
                <a:solidFill>
                  <a:srgbClr val="5962A7"/>
                </a:solidFill>
                <a:latin typeface="Montserrat"/>
                <a:ea typeface="+mn-lt"/>
                <a:cs typeface="+mn-lt"/>
              </a:rPr>
              <a:t>Les array et </a:t>
            </a:r>
            <a:r>
              <a:rPr lang="en-US" sz="1200" b="1" dirty="0" err="1">
                <a:solidFill>
                  <a:srgbClr val="5962A7"/>
                </a:solidFill>
                <a:latin typeface="Montserrat"/>
                <a:ea typeface="+mn-lt"/>
                <a:cs typeface="+mn-lt"/>
              </a:rPr>
              <a:t>réalisation</a:t>
            </a:r>
            <a:r>
              <a:rPr lang="en-US" sz="1200" b="1" dirty="0">
                <a:solidFill>
                  <a:srgbClr val="5962A7"/>
                </a:solidFill>
                <a:latin typeface="Montserrat"/>
                <a:ea typeface="+mn-lt"/>
                <a:cs typeface="+mn-lt"/>
              </a:rPr>
              <a:t> </a:t>
            </a:r>
            <a:r>
              <a:rPr lang="en-US" sz="1200" b="1" dirty="0" err="1">
                <a:solidFill>
                  <a:srgbClr val="5962A7"/>
                </a:solidFill>
                <a:latin typeface="Montserrat"/>
                <a:ea typeface="+mn-lt"/>
                <a:cs typeface="+mn-lt"/>
              </a:rPr>
              <a:t>d'une</a:t>
            </a:r>
            <a:r>
              <a:rPr lang="en-US" sz="1200" b="1" dirty="0">
                <a:solidFill>
                  <a:srgbClr val="5962A7"/>
                </a:solidFill>
                <a:latin typeface="Montserrat"/>
                <a:ea typeface="+mn-lt"/>
                <a:cs typeface="+mn-lt"/>
              </a:rPr>
              <a:t> </a:t>
            </a:r>
            <a:r>
              <a:rPr lang="en-US" sz="1200" b="1" dirty="0" err="1">
                <a:solidFill>
                  <a:srgbClr val="5962A7"/>
                </a:solidFill>
                <a:latin typeface="Montserrat"/>
                <a:ea typeface="+mn-lt"/>
                <a:cs typeface="+mn-lt"/>
              </a:rPr>
              <a:t>liste</a:t>
            </a:r>
            <a:r>
              <a:rPr lang="en-US" sz="1200" b="1" dirty="0">
                <a:solidFill>
                  <a:srgbClr val="5962A7"/>
                </a:solidFill>
                <a:latin typeface="Montserrat"/>
                <a:ea typeface="+mn-lt"/>
                <a:cs typeface="+mn-lt"/>
              </a:rPr>
              <a:t> HTML</a:t>
            </a:r>
            <a:endParaRPr lang="en-US" sz="1200" b="1" dirty="0">
              <a:solidFill>
                <a:srgbClr val="5962A7"/>
              </a:solidFill>
              <a:latin typeface="Montserrat"/>
              <a:ea typeface="Open Sans"/>
              <a:cs typeface="Open Sans"/>
            </a:endParaRPr>
          </a:p>
          <a:p>
            <a:pPr>
              <a:lnSpc>
                <a:spcPts val="3350"/>
              </a:lnSpc>
            </a:pPr>
            <a:r>
              <a:rPr lang="en-US" sz="1200" b="1" dirty="0">
                <a:solidFill>
                  <a:srgbClr val="5962A7"/>
                </a:solidFill>
                <a:latin typeface="Montserrat"/>
                <a:ea typeface="Open Sans"/>
                <a:cs typeface="Open Sans"/>
              </a:rPr>
              <a:t>Session PHP et </a:t>
            </a:r>
            <a:r>
              <a:rPr lang="en-US" sz="1200" b="1" dirty="0" err="1">
                <a:solidFill>
                  <a:srgbClr val="5962A7"/>
                </a:solidFill>
                <a:latin typeface="Montserrat"/>
                <a:ea typeface="Open Sans"/>
                <a:cs typeface="Open Sans"/>
              </a:rPr>
              <a:t>réalisation</a:t>
            </a:r>
            <a:r>
              <a:rPr lang="en-US" sz="1200" b="1" dirty="0">
                <a:solidFill>
                  <a:srgbClr val="5962A7"/>
                </a:solidFill>
                <a:latin typeface="Montserrat"/>
                <a:ea typeface="Open Sans"/>
                <a:cs typeface="Open Sans"/>
              </a:rPr>
              <a:t> d'un panier</a:t>
            </a:r>
          </a:p>
          <a:p>
            <a:pPr>
              <a:lnSpc>
                <a:spcPts val="3350"/>
              </a:lnSpc>
            </a:pPr>
            <a:r>
              <a:rPr lang="en-US" sz="1200" b="1" dirty="0">
                <a:solidFill>
                  <a:srgbClr val="5962A7"/>
                </a:solidFill>
                <a:latin typeface="Montserrat"/>
                <a:ea typeface="Open Sans"/>
                <a:cs typeface="Open Sans"/>
              </a:rPr>
              <a:t>MySQL et </a:t>
            </a:r>
            <a:r>
              <a:rPr lang="en-US" sz="1200" b="1" dirty="0" err="1">
                <a:solidFill>
                  <a:srgbClr val="5962A7"/>
                </a:solidFill>
                <a:latin typeface="Montserrat"/>
                <a:ea typeface="Open Sans"/>
                <a:cs typeface="Open Sans"/>
              </a:rPr>
              <a:t>création</a:t>
            </a:r>
            <a:r>
              <a:rPr lang="en-US" sz="1200" b="1" dirty="0">
                <a:solidFill>
                  <a:srgbClr val="5962A7"/>
                </a:solidFill>
                <a:latin typeface="Montserrat"/>
                <a:ea typeface="Open Sans"/>
                <a:cs typeface="Open Sans"/>
              </a:rPr>
              <a:t> </a:t>
            </a:r>
            <a:r>
              <a:rPr lang="en-US" sz="1200" b="1" dirty="0" err="1">
                <a:solidFill>
                  <a:srgbClr val="5962A7"/>
                </a:solidFill>
                <a:latin typeface="Montserrat"/>
                <a:ea typeface="Open Sans"/>
                <a:cs typeface="Open Sans"/>
              </a:rPr>
              <a:t>d'une</a:t>
            </a:r>
            <a:r>
              <a:rPr lang="en-US" sz="1200" b="1" dirty="0">
                <a:solidFill>
                  <a:srgbClr val="5962A7"/>
                </a:solidFill>
                <a:latin typeface="Montserrat"/>
                <a:ea typeface="Open Sans"/>
                <a:cs typeface="Open Sans"/>
              </a:rPr>
              <a:t> base SQL</a:t>
            </a:r>
            <a:endParaRPr lang="en-US" dirty="0"/>
          </a:p>
          <a:p>
            <a:pPr>
              <a:lnSpc>
                <a:spcPts val="3350"/>
              </a:lnSpc>
            </a:pPr>
            <a:r>
              <a:rPr lang="en-US" sz="1200" b="1" dirty="0">
                <a:solidFill>
                  <a:srgbClr val="5962A7"/>
                </a:solidFill>
                <a:latin typeface="Montserrat"/>
                <a:ea typeface="Open Sans"/>
                <a:cs typeface="Open Sans"/>
              </a:rPr>
              <a:t>Les </a:t>
            </a:r>
            <a:r>
              <a:rPr lang="en-US" sz="1200" b="1" dirty="0" err="1">
                <a:solidFill>
                  <a:srgbClr val="5962A7"/>
                </a:solidFill>
                <a:latin typeface="Montserrat"/>
                <a:ea typeface="Open Sans"/>
                <a:cs typeface="Open Sans"/>
              </a:rPr>
              <a:t>formulaires</a:t>
            </a:r>
            <a:r>
              <a:rPr lang="en-US" sz="1200" b="1" dirty="0">
                <a:solidFill>
                  <a:srgbClr val="5962A7"/>
                </a:solidFill>
                <a:latin typeface="Montserrat"/>
                <a:ea typeface="Open Sans"/>
                <a:cs typeface="Open Sans"/>
              </a:rPr>
              <a:t> complexes et </a:t>
            </a:r>
            <a:r>
              <a:rPr lang="en-US" sz="1200" b="1" dirty="0" err="1">
                <a:solidFill>
                  <a:srgbClr val="5962A7"/>
                </a:solidFill>
                <a:latin typeface="Montserrat"/>
                <a:ea typeface="Open Sans"/>
                <a:cs typeface="Open Sans"/>
              </a:rPr>
              <a:t>moteur</a:t>
            </a:r>
            <a:r>
              <a:rPr lang="en-US" sz="1200" b="1" dirty="0">
                <a:solidFill>
                  <a:srgbClr val="5962A7"/>
                </a:solidFill>
                <a:latin typeface="Montserrat"/>
                <a:ea typeface="Open Sans"/>
                <a:cs typeface="Open Sans"/>
              </a:rPr>
              <a:t> de recherche</a:t>
            </a:r>
          </a:p>
          <a:p>
            <a:pPr>
              <a:lnSpc>
                <a:spcPts val="3350"/>
              </a:lnSpc>
            </a:pPr>
            <a:r>
              <a:rPr lang="en-US" sz="1200" b="1" dirty="0" err="1">
                <a:solidFill>
                  <a:srgbClr val="5962A7"/>
                </a:solidFill>
                <a:latin typeface="Montserrat"/>
                <a:ea typeface="Open Sans"/>
                <a:cs typeface="Open Sans"/>
              </a:rPr>
              <a:t>Librairie</a:t>
            </a:r>
            <a:r>
              <a:rPr lang="en-US" sz="1200" b="1" dirty="0">
                <a:solidFill>
                  <a:srgbClr val="5962A7"/>
                </a:solidFill>
                <a:latin typeface="Montserrat"/>
                <a:ea typeface="Open Sans"/>
                <a:cs typeface="Open Sans"/>
              </a:rPr>
              <a:t> GD2 et les images avec PHP</a:t>
            </a:r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8C2C8B2-AAD1-49A7-BE6F-39920FA62847}"/>
              </a:ext>
            </a:extLst>
          </p:cNvPr>
          <p:cNvSpPr/>
          <p:nvPr/>
        </p:nvSpPr>
        <p:spPr>
          <a:xfrm>
            <a:off x="5219479" y="1672909"/>
            <a:ext cx="358364" cy="3507883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r">
              <a:lnSpc>
                <a:spcPts val="3350"/>
              </a:lnSpc>
            </a:pPr>
            <a:r>
              <a:rPr lang="en-US" sz="11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01</a:t>
            </a:r>
          </a:p>
          <a:p>
            <a:pPr algn="r">
              <a:lnSpc>
                <a:spcPts val="3350"/>
              </a:lnSpc>
            </a:pPr>
            <a:r>
              <a:rPr lang="en-US" sz="11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02</a:t>
            </a:r>
          </a:p>
          <a:p>
            <a:pPr algn="r">
              <a:lnSpc>
                <a:spcPts val="3350"/>
              </a:lnSpc>
            </a:pPr>
            <a:r>
              <a:rPr lang="en-US" sz="11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03</a:t>
            </a:r>
          </a:p>
          <a:p>
            <a:pPr algn="r">
              <a:lnSpc>
                <a:spcPts val="3350"/>
              </a:lnSpc>
            </a:pPr>
            <a:r>
              <a:rPr lang="en-US" sz="11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04</a:t>
            </a:r>
          </a:p>
          <a:p>
            <a:pPr algn="r">
              <a:lnSpc>
                <a:spcPts val="3350"/>
              </a:lnSpc>
            </a:pPr>
            <a:r>
              <a:rPr lang="en-US" sz="11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05</a:t>
            </a:r>
          </a:p>
          <a:p>
            <a:pPr algn="r">
              <a:lnSpc>
                <a:spcPts val="3350"/>
              </a:lnSpc>
            </a:pPr>
            <a:r>
              <a:rPr lang="en-US" sz="11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06</a:t>
            </a:r>
          </a:p>
          <a:p>
            <a:pPr algn="r">
              <a:lnSpc>
                <a:spcPts val="3350"/>
              </a:lnSpc>
            </a:pPr>
            <a:r>
              <a:rPr lang="en-US" sz="11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07</a:t>
            </a:r>
          </a:p>
          <a:p>
            <a:pPr algn="r">
              <a:lnSpc>
                <a:spcPts val="3350"/>
              </a:lnSpc>
            </a:pPr>
            <a:r>
              <a:rPr lang="en-US" sz="1100" b="1" dirty="0">
                <a:solidFill>
                  <a:schemeClr val="bg1"/>
                </a:solidFill>
                <a:latin typeface="Open Sans"/>
                <a:ea typeface="Open Sans"/>
                <a:cs typeface="Open Sans"/>
              </a:rPr>
              <a:t>08</a:t>
            </a:r>
          </a:p>
        </p:txBody>
      </p:sp>
      <p:sp>
        <p:nvSpPr>
          <p:cNvPr id="31" name="Ellipse 30">
            <a:extLst>
              <a:ext uri="{FF2B5EF4-FFF2-40B4-BE49-F238E27FC236}">
                <a16:creationId xmlns:a16="http://schemas.microsoft.com/office/drawing/2014/main" id="{E0510324-9801-4727-B850-554732CB88EA}"/>
              </a:ext>
            </a:extLst>
          </p:cNvPr>
          <p:cNvSpPr/>
          <p:nvPr/>
        </p:nvSpPr>
        <p:spPr>
          <a:xfrm>
            <a:off x="1841794" y="2482652"/>
            <a:ext cx="2598640" cy="2598640"/>
          </a:xfrm>
          <a:prstGeom prst="ellipse">
            <a:avLst/>
          </a:prstGeom>
          <a:solidFill>
            <a:srgbClr val="B0B3D6"/>
          </a:solidFill>
          <a:ln>
            <a:noFill/>
          </a:ln>
          <a:effectLst>
            <a:outerShdw blurRad="50800" dist="381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A52A734B-923C-4DFB-8CD2-B6E7BD9C79B8}"/>
              </a:ext>
            </a:extLst>
          </p:cNvPr>
          <p:cNvSpPr/>
          <p:nvPr/>
        </p:nvSpPr>
        <p:spPr>
          <a:xfrm>
            <a:off x="2374525" y="2435140"/>
            <a:ext cx="2469537" cy="2469537"/>
          </a:xfrm>
          <a:prstGeom prst="ellipse">
            <a:avLst/>
          </a:prstGeom>
          <a:noFill/>
          <a:ln>
            <a:solidFill>
              <a:srgbClr val="5962A7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B7CB259F-CD30-42FA-99CA-B665E33F3666}"/>
              </a:ext>
            </a:extLst>
          </p:cNvPr>
          <p:cNvSpPr txBox="1"/>
          <p:nvPr/>
        </p:nvSpPr>
        <p:spPr>
          <a:xfrm>
            <a:off x="2362245" y="2773258"/>
            <a:ext cx="198505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b="1" dirty="0">
                <a:solidFill>
                  <a:schemeClr val="bg1"/>
                </a:solidFill>
                <a:latin typeface="Montserrat" panose="00000500000000000000" pitchFamily="2" charset="0"/>
              </a:rPr>
              <a:t>Plan</a:t>
            </a:r>
          </a:p>
          <a:p>
            <a:pPr algn="ctr"/>
            <a:r>
              <a:rPr lang="fr-FR" sz="3600" b="1" dirty="0">
                <a:solidFill>
                  <a:schemeClr val="bg1"/>
                </a:solidFill>
                <a:latin typeface="Montserrat" panose="00000500000000000000" pitchFamily="2" charset="0"/>
              </a:rPr>
              <a:t>de</a:t>
            </a:r>
          </a:p>
          <a:p>
            <a:pPr algn="ctr"/>
            <a:r>
              <a:rPr lang="fr-FR" sz="3600" b="1" dirty="0">
                <a:solidFill>
                  <a:schemeClr val="bg1"/>
                </a:solidFill>
                <a:latin typeface="Montserrat" panose="00000500000000000000" pitchFamily="2" charset="0"/>
              </a:rPr>
              <a:t>cours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A5DEA36C-165A-A5AD-C293-263AA01F5A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77076" y="5869588"/>
            <a:ext cx="1826225" cy="864715"/>
          </a:xfrm>
          <a:prstGeom prst="rect">
            <a:avLst/>
          </a:prstGeom>
        </p:spPr>
      </p:pic>
      <p:sp>
        <p:nvSpPr>
          <p:cNvPr id="6" name="Oval 38">
            <a:extLst>
              <a:ext uri="{FF2B5EF4-FFF2-40B4-BE49-F238E27FC236}">
                <a16:creationId xmlns:a16="http://schemas.microsoft.com/office/drawing/2014/main" id="{7AD49762-B25B-D289-31BE-B6855C53207D}"/>
              </a:ext>
            </a:extLst>
          </p:cNvPr>
          <p:cNvSpPr/>
          <p:nvPr/>
        </p:nvSpPr>
        <p:spPr>
          <a:xfrm>
            <a:off x="5810570" y="4451827"/>
            <a:ext cx="176331" cy="176331"/>
          </a:xfrm>
          <a:prstGeom prst="ellipse">
            <a:avLst/>
          </a:prstGeom>
          <a:solidFill>
            <a:srgbClr val="B0B2D6"/>
          </a:solidFill>
          <a:ln w="254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69375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25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750"/>
                            </p:stCondLst>
                            <p:childTnLst>
                              <p:par>
                                <p:cTn id="35" presetID="53" presetClass="entr" presetSubtype="16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53" presetClass="entr" presetSubtype="16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250"/>
                            </p:stCondLst>
                            <p:childTnLst>
                              <p:par>
                                <p:cTn id="47" presetID="53" presetClass="entr" presetSubtype="16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53" presetClass="entr" presetSubtype="16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6750"/>
                            </p:stCondLst>
                            <p:childTnLst>
                              <p:par>
                                <p:cTn id="73" presetID="53" presetClass="entr" presetSubtype="16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/>
      <p:bldP spid="29" grpId="0"/>
      <p:bldP spid="31" grpId="0" animBg="1"/>
      <p:bldP spid="32" grpId="0" animBg="1"/>
      <p:bldP spid="33" grpId="0"/>
      <p:bldP spid="6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9A40A345-106E-41A4-8B86-3221926E82DE}"/>
              </a:ext>
            </a:extLst>
          </p:cNvPr>
          <p:cNvSpPr/>
          <p:nvPr/>
        </p:nvSpPr>
        <p:spPr>
          <a:xfrm>
            <a:off x="0" y="2010274"/>
            <a:ext cx="12192000" cy="4891177"/>
          </a:xfrm>
          <a:prstGeom prst="rect">
            <a:avLst/>
          </a:prstGeom>
          <a:solidFill>
            <a:srgbClr val="B0B3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de-DE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314DD22-E734-4410-9E9D-A8CCF4892790}"/>
              </a:ext>
            </a:extLst>
          </p:cNvPr>
          <p:cNvSpPr/>
          <p:nvPr/>
        </p:nvSpPr>
        <p:spPr>
          <a:xfrm>
            <a:off x="911424" y="2420888"/>
            <a:ext cx="47781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/>
              <a:t> </a:t>
            </a:r>
            <a:endParaRPr lang="en-US" sz="1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1" name="Freeform 19">
            <a:extLst>
              <a:ext uri="{FF2B5EF4-FFF2-40B4-BE49-F238E27FC236}">
                <a16:creationId xmlns:a16="http://schemas.microsoft.com/office/drawing/2014/main" id="{61B40120-C8DC-4E47-864D-CE453504A270}"/>
              </a:ext>
            </a:extLst>
          </p:cNvPr>
          <p:cNvSpPr>
            <a:spLocks/>
          </p:cNvSpPr>
          <p:nvPr/>
        </p:nvSpPr>
        <p:spPr bwMode="auto">
          <a:xfrm>
            <a:off x="11511555" y="306778"/>
            <a:ext cx="488750" cy="486853"/>
          </a:xfrm>
          <a:custGeom>
            <a:avLst/>
            <a:gdLst>
              <a:gd name="T0" fmla="*/ 162 w 324"/>
              <a:gd name="T1" fmla="*/ 0 h 323"/>
              <a:gd name="T2" fmla="*/ 48 w 324"/>
              <a:gd name="T3" fmla="*/ 47 h 323"/>
              <a:gd name="T4" fmla="*/ 0 w 324"/>
              <a:gd name="T5" fmla="*/ 162 h 323"/>
              <a:gd name="T6" fmla="*/ 162 w 324"/>
              <a:gd name="T7" fmla="*/ 323 h 323"/>
              <a:gd name="T8" fmla="*/ 324 w 324"/>
              <a:gd name="T9" fmla="*/ 162 h 323"/>
              <a:gd name="T10" fmla="*/ 276 w 324"/>
              <a:gd name="T11" fmla="*/ 47 h 323"/>
              <a:gd name="T12" fmla="*/ 162 w 324"/>
              <a:gd name="T13" fmla="*/ 0 h 3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24" h="323">
                <a:moveTo>
                  <a:pt x="162" y="0"/>
                </a:moveTo>
                <a:cubicBezTo>
                  <a:pt x="119" y="0"/>
                  <a:pt x="78" y="17"/>
                  <a:pt x="48" y="47"/>
                </a:cubicBezTo>
                <a:cubicBezTo>
                  <a:pt x="17" y="78"/>
                  <a:pt x="0" y="118"/>
                  <a:pt x="0" y="162"/>
                </a:cubicBezTo>
                <a:cubicBezTo>
                  <a:pt x="0" y="251"/>
                  <a:pt x="73" y="323"/>
                  <a:pt x="162" y="323"/>
                </a:cubicBezTo>
                <a:cubicBezTo>
                  <a:pt x="251" y="323"/>
                  <a:pt x="324" y="251"/>
                  <a:pt x="324" y="162"/>
                </a:cubicBezTo>
                <a:cubicBezTo>
                  <a:pt x="324" y="118"/>
                  <a:pt x="307" y="78"/>
                  <a:pt x="276" y="47"/>
                </a:cubicBezTo>
                <a:cubicBezTo>
                  <a:pt x="246" y="17"/>
                  <a:pt x="205" y="0"/>
                  <a:pt x="162" y="0"/>
                </a:cubicBezTo>
                <a:close/>
              </a:path>
            </a:pathLst>
          </a:custGeom>
          <a:solidFill>
            <a:srgbClr val="787CB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32" name="Slide Number Placeholder 6">
            <a:extLst>
              <a:ext uri="{FF2B5EF4-FFF2-40B4-BE49-F238E27FC236}">
                <a16:creationId xmlns:a16="http://schemas.microsoft.com/office/drawing/2014/main" id="{6E633902-A09B-4200-B329-F1747705AD99}"/>
              </a:ext>
            </a:extLst>
          </p:cNvPr>
          <p:cNvSpPr txBox="1">
            <a:spLocks/>
          </p:cNvSpPr>
          <p:nvPr/>
        </p:nvSpPr>
        <p:spPr>
          <a:xfrm>
            <a:off x="11425086" y="415806"/>
            <a:ext cx="651079" cy="2706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500" kern="1200">
                <a:solidFill>
                  <a:schemeClr val="bg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2ECA992-A3F4-43F5-9894-C8C908A8F4D0}" type="slidenum">
              <a:rPr lang="en-US" smtClean="0">
                <a:solidFill>
                  <a:schemeClr val="tx1"/>
                </a:solidFill>
              </a:rPr>
              <a:pPr/>
              <a:t>35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4" name="Image 23">
            <a:extLst>
              <a:ext uri="{FF2B5EF4-FFF2-40B4-BE49-F238E27FC236}">
                <a16:creationId xmlns:a16="http://schemas.microsoft.com/office/drawing/2014/main" id="{802139AC-BB8E-412E-8247-8588AD3B1B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543" y="213671"/>
            <a:ext cx="534412" cy="288499"/>
          </a:xfrm>
          <a:prstGeom prst="rect">
            <a:avLst/>
          </a:prstGeom>
        </p:spPr>
      </p:pic>
      <p:cxnSp>
        <p:nvCxnSpPr>
          <p:cNvPr id="17" name="Straight Connector 9">
            <a:extLst>
              <a:ext uri="{FF2B5EF4-FFF2-40B4-BE49-F238E27FC236}">
                <a16:creationId xmlns:a16="http://schemas.microsoft.com/office/drawing/2014/main" id="{D3DB4CAA-44F7-4271-95FF-CEB6BBF19F8E}"/>
              </a:ext>
            </a:extLst>
          </p:cNvPr>
          <p:cNvCxnSpPr>
            <a:cxnSpLocks/>
          </p:cNvCxnSpPr>
          <p:nvPr/>
        </p:nvCxnSpPr>
        <p:spPr>
          <a:xfrm>
            <a:off x="5187902" y="2005666"/>
            <a:ext cx="1811311" cy="0"/>
          </a:xfrm>
          <a:prstGeom prst="line">
            <a:avLst/>
          </a:prstGeom>
          <a:ln w="152400" cap="flat">
            <a:solidFill>
              <a:srgbClr val="787CB5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840D1A25-8B93-454B-B248-F492FB69A122}"/>
              </a:ext>
            </a:extLst>
          </p:cNvPr>
          <p:cNvSpPr/>
          <p:nvPr/>
        </p:nvSpPr>
        <p:spPr>
          <a:xfrm rot="183289">
            <a:off x="1171506" y="2484726"/>
            <a:ext cx="880463" cy="253672"/>
          </a:xfrm>
          <a:prstGeom prst="roundRect">
            <a:avLst/>
          </a:prstGeom>
          <a:solidFill>
            <a:srgbClr val="EAD9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D9FED14A-18DF-4AD6-90D6-A286B374CFA8}"/>
              </a:ext>
            </a:extLst>
          </p:cNvPr>
          <p:cNvSpPr/>
          <p:nvPr/>
        </p:nvSpPr>
        <p:spPr>
          <a:xfrm rot="471126">
            <a:off x="1241974" y="2488654"/>
            <a:ext cx="766088" cy="243634"/>
          </a:xfrm>
          <a:prstGeom prst="roundRect">
            <a:avLst/>
          </a:prstGeom>
          <a:solidFill>
            <a:srgbClr val="787C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3412F4D3-78D0-4E70-B35E-F3E2ED33DC12}"/>
              </a:ext>
            </a:extLst>
          </p:cNvPr>
          <p:cNvSpPr txBox="1"/>
          <p:nvPr/>
        </p:nvSpPr>
        <p:spPr>
          <a:xfrm>
            <a:off x="400563" y="2441789"/>
            <a:ext cx="2528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b="1" dirty="0">
                <a:solidFill>
                  <a:schemeClr val="bg1"/>
                </a:solidFill>
                <a:latin typeface="Montserrat" panose="00000500000000000000" pitchFamily="2" charset="0"/>
              </a:rPr>
              <a:t>Un éditeur de code</a:t>
            </a:r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F4BBB280-705D-4DEE-9EEE-03C9D45D8A96}"/>
              </a:ext>
            </a:extLst>
          </p:cNvPr>
          <p:cNvSpPr/>
          <p:nvPr/>
        </p:nvSpPr>
        <p:spPr>
          <a:xfrm rot="183289">
            <a:off x="5653327" y="2506523"/>
            <a:ext cx="880463" cy="253672"/>
          </a:xfrm>
          <a:prstGeom prst="roundRect">
            <a:avLst/>
          </a:prstGeom>
          <a:solidFill>
            <a:srgbClr val="EAD9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55716E7A-420E-4B47-A32D-C62D853ED791}"/>
              </a:ext>
            </a:extLst>
          </p:cNvPr>
          <p:cNvSpPr/>
          <p:nvPr/>
        </p:nvSpPr>
        <p:spPr>
          <a:xfrm rot="471126">
            <a:off x="5723795" y="2510451"/>
            <a:ext cx="766088" cy="243634"/>
          </a:xfrm>
          <a:prstGeom prst="roundRect">
            <a:avLst/>
          </a:prstGeom>
          <a:solidFill>
            <a:srgbClr val="787C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D65D4AE2-83A9-4D3A-9090-8896B9CBCE43}"/>
              </a:ext>
            </a:extLst>
          </p:cNvPr>
          <p:cNvSpPr txBox="1"/>
          <p:nvPr/>
        </p:nvSpPr>
        <p:spPr>
          <a:xfrm>
            <a:off x="4800545" y="2444741"/>
            <a:ext cx="2590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b="1" dirty="0">
                <a:solidFill>
                  <a:schemeClr val="bg1"/>
                </a:solidFill>
                <a:latin typeface="Montserrat" panose="00000500000000000000" pitchFamily="2" charset="0"/>
              </a:rPr>
              <a:t>Un navigateur Web</a:t>
            </a:r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AA83EB2B-992A-4C8B-A8E0-DB6559DACE5A}"/>
              </a:ext>
            </a:extLst>
          </p:cNvPr>
          <p:cNvSpPr/>
          <p:nvPr/>
        </p:nvSpPr>
        <p:spPr>
          <a:xfrm rot="183289">
            <a:off x="9806139" y="2520147"/>
            <a:ext cx="880463" cy="253672"/>
          </a:xfrm>
          <a:prstGeom prst="roundRect">
            <a:avLst/>
          </a:prstGeom>
          <a:solidFill>
            <a:srgbClr val="EAD9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 : coins arrondis 15">
            <a:extLst>
              <a:ext uri="{FF2B5EF4-FFF2-40B4-BE49-F238E27FC236}">
                <a16:creationId xmlns:a16="http://schemas.microsoft.com/office/drawing/2014/main" id="{D4510900-E80E-434B-ABC7-C2FD006AA181}"/>
              </a:ext>
            </a:extLst>
          </p:cNvPr>
          <p:cNvSpPr/>
          <p:nvPr/>
        </p:nvSpPr>
        <p:spPr>
          <a:xfrm rot="471126">
            <a:off x="9876607" y="2524075"/>
            <a:ext cx="766088" cy="243634"/>
          </a:xfrm>
          <a:prstGeom prst="roundRect">
            <a:avLst/>
          </a:prstGeom>
          <a:solidFill>
            <a:srgbClr val="787C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Title 3">
            <a:extLst>
              <a:ext uri="{FF2B5EF4-FFF2-40B4-BE49-F238E27FC236}">
                <a16:creationId xmlns:a16="http://schemas.microsoft.com/office/drawing/2014/main" id="{4BE72A0F-6DB2-434C-8DBF-DF53B89AE0D6}"/>
              </a:ext>
            </a:extLst>
          </p:cNvPr>
          <p:cNvSpPr txBox="1">
            <a:spLocks/>
          </p:cNvSpPr>
          <p:nvPr/>
        </p:nvSpPr>
        <p:spPr>
          <a:xfrm>
            <a:off x="1149591" y="213671"/>
            <a:ext cx="9901859" cy="1634530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txBody>
          <a:bodyPr lIns="91440" tIns="45720" rIns="91440" bIns="45720" anchor="t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kern="12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>
              <a:lnSpc>
                <a:spcPts val="5200"/>
              </a:lnSpc>
            </a:pPr>
            <a:r>
              <a:rPr lang="en-GB" sz="5000" spc="-300" dirty="0">
                <a:solidFill>
                  <a:srgbClr val="B0B3D6"/>
                </a:solidFill>
                <a:latin typeface="Montserrat Black" panose="00000A00000000000000" pitchFamily="50" charset="0"/>
              </a:rPr>
              <a:t>Les </a:t>
            </a:r>
            <a:r>
              <a:rPr lang="en-GB" sz="5000" spc="-300" dirty="0" err="1">
                <a:solidFill>
                  <a:srgbClr val="B0B3D6"/>
                </a:solidFill>
                <a:latin typeface="Montserrat Black" panose="00000A00000000000000" pitchFamily="50" charset="0"/>
              </a:rPr>
              <a:t>outils</a:t>
            </a:r>
            <a:r>
              <a:rPr lang="en-GB" sz="5000" spc="-300" dirty="0">
                <a:solidFill>
                  <a:srgbClr val="B0B3D6"/>
                </a:solidFill>
                <a:latin typeface="Montserrat Black" panose="00000A00000000000000" pitchFamily="50" charset="0"/>
              </a:rPr>
              <a:t> </a:t>
            </a:r>
            <a:r>
              <a:rPr lang="en-GB" sz="5000" spc="-300" dirty="0" err="1">
                <a:solidFill>
                  <a:srgbClr val="B0B3D6"/>
                </a:solidFill>
                <a:latin typeface="Montserrat Black" panose="00000A00000000000000" pitchFamily="50" charset="0"/>
              </a:rPr>
              <a:t>nécessaires</a:t>
            </a:r>
            <a:r>
              <a:rPr lang="en-GB" sz="5000" spc="-300" dirty="0">
                <a:solidFill>
                  <a:srgbClr val="B0B3D6"/>
                </a:solidFill>
                <a:latin typeface="Montserrat Black" panose="00000A00000000000000" pitchFamily="50" charset="0"/>
              </a:rPr>
              <a:t> du</a:t>
            </a:r>
          </a:p>
          <a:p>
            <a:pPr>
              <a:lnSpc>
                <a:spcPts val="5200"/>
              </a:lnSpc>
            </a:pPr>
            <a:r>
              <a:rPr lang="en-GB" sz="5000" spc="-300" dirty="0" err="1">
                <a:solidFill>
                  <a:srgbClr val="EAD94C"/>
                </a:solidFill>
                <a:latin typeface="Montserrat Black"/>
                <a:ea typeface="Open Sans bold"/>
                <a:cs typeface="Open Sans bold"/>
              </a:rPr>
              <a:t>développeur</a:t>
            </a:r>
            <a:r>
              <a:rPr lang="en-GB" sz="5000" spc="-300" dirty="0">
                <a:solidFill>
                  <a:srgbClr val="EAD94C"/>
                </a:solidFill>
                <a:latin typeface="Montserrat Black"/>
                <a:ea typeface="Open Sans bold"/>
                <a:cs typeface="Open Sans bold"/>
              </a:rPr>
              <a:t> PHP</a:t>
            </a:r>
          </a:p>
        </p:txBody>
      </p:sp>
      <p:sp>
        <p:nvSpPr>
          <p:cNvPr id="22" name="Rectangle : coins arrondis 21">
            <a:extLst>
              <a:ext uri="{FF2B5EF4-FFF2-40B4-BE49-F238E27FC236}">
                <a16:creationId xmlns:a16="http://schemas.microsoft.com/office/drawing/2014/main" id="{47F23582-9B9D-489A-9ED5-D09AFA10511F}"/>
              </a:ext>
            </a:extLst>
          </p:cNvPr>
          <p:cNvSpPr/>
          <p:nvPr/>
        </p:nvSpPr>
        <p:spPr>
          <a:xfrm rot="183289">
            <a:off x="9806138" y="2510913"/>
            <a:ext cx="880463" cy="253672"/>
          </a:xfrm>
          <a:prstGeom prst="roundRect">
            <a:avLst/>
          </a:prstGeom>
          <a:solidFill>
            <a:srgbClr val="EAD9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Rectangle : coins arrondis 22">
            <a:extLst>
              <a:ext uri="{FF2B5EF4-FFF2-40B4-BE49-F238E27FC236}">
                <a16:creationId xmlns:a16="http://schemas.microsoft.com/office/drawing/2014/main" id="{8B216AAA-9B53-48BA-BEEB-1623EFC53908}"/>
              </a:ext>
            </a:extLst>
          </p:cNvPr>
          <p:cNvSpPr/>
          <p:nvPr/>
        </p:nvSpPr>
        <p:spPr>
          <a:xfrm rot="471126">
            <a:off x="9876606" y="2514841"/>
            <a:ext cx="766088" cy="243634"/>
          </a:xfrm>
          <a:prstGeom prst="roundRect">
            <a:avLst/>
          </a:prstGeom>
          <a:solidFill>
            <a:srgbClr val="787C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2B02D1D1-085A-40A7-9A44-AAC37F2BED82}"/>
              </a:ext>
            </a:extLst>
          </p:cNvPr>
          <p:cNvSpPr txBox="1"/>
          <p:nvPr/>
        </p:nvSpPr>
        <p:spPr>
          <a:xfrm>
            <a:off x="8585658" y="2184227"/>
            <a:ext cx="35780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b="1" dirty="0">
                <a:solidFill>
                  <a:schemeClr val="bg1"/>
                </a:solidFill>
                <a:latin typeface="Montserrat" panose="00000500000000000000" pitchFamily="2" charset="0"/>
              </a:rPr>
              <a:t>Un serveur Web local</a:t>
            </a:r>
          </a:p>
          <a:p>
            <a:r>
              <a:rPr lang="fr-FR" b="1" dirty="0">
                <a:solidFill>
                  <a:schemeClr val="bg1"/>
                </a:solidFill>
                <a:latin typeface="Montserrat" panose="00000500000000000000" pitchFamily="2" charset="0"/>
              </a:rPr>
              <a:t>Un logiciel de gestion BDD</a:t>
            </a:r>
          </a:p>
          <a:p>
            <a:r>
              <a:rPr lang="fr-FR" sz="1800" b="1" dirty="0">
                <a:solidFill>
                  <a:schemeClr val="bg1"/>
                </a:solidFill>
                <a:latin typeface="Montserrat" panose="00000500000000000000" pitchFamily="2" charset="0"/>
              </a:rPr>
              <a:t>Un interpréteur PHP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0A20622C-A108-43F2-BF2B-F1A751F36C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3203" y="3080849"/>
            <a:ext cx="1282472" cy="1324132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32DE2F0F-0AC4-4269-BE74-183FC43B63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4289" y="4570398"/>
            <a:ext cx="2920300" cy="1946866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CF31598E-AAC8-4B9E-8652-A2D805E01C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955" y="3175345"/>
            <a:ext cx="1206426" cy="1206426"/>
          </a:xfrm>
          <a:prstGeom prst="rect">
            <a:avLst/>
          </a:prstGeom>
        </p:spPr>
      </p:pic>
      <p:pic>
        <p:nvPicPr>
          <p:cNvPr id="27" name="Image 26">
            <a:extLst>
              <a:ext uri="{FF2B5EF4-FFF2-40B4-BE49-F238E27FC236}">
                <a16:creationId xmlns:a16="http://schemas.microsoft.com/office/drawing/2014/main" id="{73F08EC7-7F45-4F9B-82DF-8DD20DA78C1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7314" y="3271398"/>
            <a:ext cx="1024672" cy="1020973"/>
          </a:xfrm>
          <a:prstGeom prst="rect">
            <a:avLst/>
          </a:prstGeom>
        </p:spPr>
      </p:pic>
      <p:pic>
        <p:nvPicPr>
          <p:cNvPr id="30" name="Image 29">
            <a:extLst>
              <a:ext uri="{FF2B5EF4-FFF2-40B4-BE49-F238E27FC236}">
                <a16:creationId xmlns:a16="http://schemas.microsoft.com/office/drawing/2014/main" id="{451C511C-37BA-4A1C-9E82-B8FFC170D6C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2688" y="5574631"/>
            <a:ext cx="1153924" cy="1153924"/>
          </a:xfrm>
          <a:prstGeom prst="rect">
            <a:avLst/>
          </a:prstGeom>
        </p:spPr>
      </p:pic>
      <p:pic>
        <p:nvPicPr>
          <p:cNvPr id="34" name="Image 33">
            <a:extLst>
              <a:ext uri="{FF2B5EF4-FFF2-40B4-BE49-F238E27FC236}">
                <a16:creationId xmlns:a16="http://schemas.microsoft.com/office/drawing/2014/main" id="{F4BF7D70-CEA1-4DFF-98C5-F80AD3D026C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4951" y="4429077"/>
            <a:ext cx="1082835" cy="1082835"/>
          </a:xfrm>
          <a:prstGeom prst="rect">
            <a:avLst/>
          </a:prstGeom>
        </p:spPr>
      </p:pic>
      <p:pic>
        <p:nvPicPr>
          <p:cNvPr id="36" name="Image 35" descr="Une image contenant texte, carte de visite, graphiques vectoriels&#10;&#10;Description générée automatiquement">
            <a:extLst>
              <a:ext uri="{FF2B5EF4-FFF2-40B4-BE49-F238E27FC236}">
                <a16:creationId xmlns:a16="http://schemas.microsoft.com/office/drawing/2014/main" id="{A15459C1-4076-456F-95A6-CF89AD629C9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991" y="4919654"/>
            <a:ext cx="1248354" cy="1248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220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/>
      <p:bldP spid="13" grpId="0" animBg="1"/>
      <p:bldP spid="14" grpId="0" animBg="1"/>
      <p:bldP spid="11" grpId="0"/>
      <p:bldP spid="15" grpId="0" animBg="1"/>
      <p:bldP spid="16" grpId="0" animBg="1"/>
      <p:bldP spid="22" grpId="0" animBg="1"/>
      <p:bldP spid="23" grpId="0" animBg="1"/>
      <p:bldP spid="2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lide Number Placeholder 6">
            <a:extLst>
              <a:ext uri="{FF2B5EF4-FFF2-40B4-BE49-F238E27FC236}">
                <a16:creationId xmlns:a16="http://schemas.microsoft.com/office/drawing/2014/main" id="{97BD1921-2B40-400E-850A-236902C48ECD}"/>
              </a:ext>
            </a:extLst>
          </p:cNvPr>
          <p:cNvSpPr txBox="1">
            <a:spLocks/>
          </p:cNvSpPr>
          <p:nvPr/>
        </p:nvSpPr>
        <p:spPr>
          <a:xfrm>
            <a:off x="11425086" y="415806"/>
            <a:ext cx="651079" cy="2706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500" kern="1200">
                <a:solidFill>
                  <a:schemeClr val="bg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2ECA992-A3F4-43F5-9894-C8C908A8F4D0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29" name="Slide Number Placeholder 6">
            <a:extLst>
              <a:ext uri="{FF2B5EF4-FFF2-40B4-BE49-F238E27FC236}">
                <a16:creationId xmlns:a16="http://schemas.microsoft.com/office/drawing/2014/main" id="{661B0C4D-AF16-4341-850E-FF794E2A6C02}"/>
              </a:ext>
            </a:extLst>
          </p:cNvPr>
          <p:cNvSpPr txBox="1">
            <a:spLocks/>
          </p:cNvSpPr>
          <p:nvPr/>
        </p:nvSpPr>
        <p:spPr>
          <a:xfrm>
            <a:off x="11425086" y="415806"/>
            <a:ext cx="651079" cy="2706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500" kern="1200">
                <a:solidFill>
                  <a:schemeClr val="bg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2ECA992-A3F4-43F5-9894-C8C908A8F4D0}" type="slidenum">
              <a:rPr lang="en-US" smtClean="0"/>
              <a:pPr/>
              <a:t>36</a:t>
            </a:fld>
            <a:endParaRPr lang="en-US" dirty="0"/>
          </a:p>
        </p:txBody>
      </p:sp>
      <p:pic>
        <p:nvPicPr>
          <p:cNvPr id="31" name="Image 30">
            <a:extLst>
              <a:ext uri="{FF2B5EF4-FFF2-40B4-BE49-F238E27FC236}">
                <a16:creationId xmlns:a16="http://schemas.microsoft.com/office/drawing/2014/main" id="{E495AD3C-4B40-4453-8277-9B79FB8B37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000" y="327576"/>
            <a:ext cx="534412" cy="288499"/>
          </a:xfrm>
          <a:prstGeom prst="rect">
            <a:avLst/>
          </a:prstGeom>
        </p:spPr>
      </p:pic>
      <p:sp>
        <p:nvSpPr>
          <p:cNvPr id="32" name="Freeform 19">
            <a:extLst>
              <a:ext uri="{FF2B5EF4-FFF2-40B4-BE49-F238E27FC236}">
                <a16:creationId xmlns:a16="http://schemas.microsoft.com/office/drawing/2014/main" id="{26082446-735E-4724-9CC5-B6E466917EDC}"/>
              </a:ext>
            </a:extLst>
          </p:cNvPr>
          <p:cNvSpPr>
            <a:spLocks/>
          </p:cNvSpPr>
          <p:nvPr/>
        </p:nvSpPr>
        <p:spPr bwMode="auto">
          <a:xfrm>
            <a:off x="11506250" y="311107"/>
            <a:ext cx="488750" cy="486853"/>
          </a:xfrm>
          <a:custGeom>
            <a:avLst/>
            <a:gdLst>
              <a:gd name="T0" fmla="*/ 162 w 324"/>
              <a:gd name="T1" fmla="*/ 0 h 323"/>
              <a:gd name="T2" fmla="*/ 48 w 324"/>
              <a:gd name="T3" fmla="*/ 47 h 323"/>
              <a:gd name="T4" fmla="*/ 0 w 324"/>
              <a:gd name="T5" fmla="*/ 162 h 323"/>
              <a:gd name="T6" fmla="*/ 162 w 324"/>
              <a:gd name="T7" fmla="*/ 323 h 323"/>
              <a:gd name="T8" fmla="*/ 324 w 324"/>
              <a:gd name="T9" fmla="*/ 162 h 323"/>
              <a:gd name="T10" fmla="*/ 276 w 324"/>
              <a:gd name="T11" fmla="*/ 47 h 323"/>
              <a:gd name="T12" fmla="*/ 162 w 324"/>
              <a:gd name="T13" fmla="*/ 0 h 3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24" h="323">
                <a:moveTo>
                  <a:pt x="162" y="0"/>
                </a:moveTo>
                <a:cubicBezTo>
                  <a:pt x="119" y="0"/>
                  <a:pt x="78" y="17"/>
                  <a:pt x="48" y="47"/>
                </a:cubicBezTo>
                <a:cubicBezTo>
                  <a:pt x="17" y="78"/>
                  <a:pt x="0" y="118"/>
                  <a:pt x="0" y="162"/>
                </a:cubicBezTo>
                <a:cubicBezTo>
                  <a:pt x="0" y="251"/>
                  <a:pt x="73" y="323"/>
                  <a:pt x="162" y="323"/>
                </a:cubicBezTo>
                <a:cubicBezTo>
                  <a:pt x="251" y="323"/>
                  <a:pt x="324" y="251"/>
                  <a:pt x="324" y="162"/>
                </a:cubicBezTo>
                <a:cubicBezTo>
                  <a:pt x="324" y="118"/>
                  <a:pt x="307" y="78"/>
                  <a:pt x="276" y="47"/>
                </a:cubicBezTo>
                <a:cubicBezTo>
                  <a:pt x="246" y="17"/>
                  <a:pt x="205" y="0"/>
                  <a:pt x="162" y="0"/>
                </a:cubicBezTo>
                <a:close/>
              </a:path>
            </a:pathLst>
          </a:custGeom>
          <a:solidFill>
            <a:srgbClr val="787CB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33" name="Slide Number Placeholder 6">
            <a:extLst>
              <a:ext uri="{FF2B5EF4-FFF2-40B4-BE49-F238E27FC236}">
                <a16:creationId xmlns:a16="http://schemas.microsoft.com/office/drawing/2014/main" id="{65FC9713-A2C5-420A-A008-F01AC7A230D3}"/>
              </a:ext>
            </a:extLst>
          </p:cNvPr>
          <p:cNvSpPr txBox="1">
            <a:spLocks/>
          </p:cNvSpPr>
          <p:nvPr/>
        </p:nvSpPr>
        <p:spPr>
          <a:xfrm>
            <a:off x="11425086" y="374754"/>
            <a:ext cx="651079" cy="352771"/>
          </a:xfrm>
          <a:prstGeom prst="rect">
            <a:avLst/>
          </a:prstGeom>
        </p:spPr>
        <p:txBody>
          <a:bodyPr lIns="91440" tIns="45720" rIns="91440" bIns="4572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13</a:t>
            </a:r>
          </a:p>
        </p:txBody>
      </p:sp>
      <p:sp>
        <p:nvSpPr>
          <p:cNvPr id="186" name="Freeform: Shape 67">
            <a:extLst>
              <a:ext uri="{FF2B5EF4-FFF2-40B4-BE49-F238E27FC236}">
                <a16:creationId xmlns:a16="http://schemas.microsoft.com/office/drawing/2014/main" id="{3EA880FF-6D26-41A6-B604-82326920699C}"/>
              </a:ext>
            </a:extLst>
          </p:cNvPr>
          <p:cNvSpPr/>
          <p:nvPr/>
        </p:nvSpPr>
        <p:spPr>
          <a:xfrm>
            <a:off x="0" y="1819274"/>
            <a:ext cx="5480786" cy="3219452"/>
          </a:xfrm>
          <a:custGeom>
            <a:avLst/>
            <a:gdLst>
              <a:gd name="connsiteX0" fmla="*/ 0 w 5480786"/>
              <a:gd name="connsiteY0" fmla="*/ 0 h 3219452"/>
              <a:gd name="connsiteX1" fmla="*/ 3871060 w 5480786"/>
              <a:gd name="connsiteY1" fmla="*/ 0 h 3219452"/>
              <a:gd name="connsiteX2" fmla="*/ 5480786 w 5480786"/>
              <a:gd name="connsiteY2" fmla="*/ 1609726 h 3219452"/>
              <a:gd name="connsiteX3" fmla="*/ 5480785 w 5480786"/>
              <a:gd name="connsiteY3" fmla="*/ 1609726 h 3219452"/>
              <a:gd name="connsiteX4" fmla="*/ 3871059 w 5480786"/>
              <a:gd name="connsiteY4" fmla="*/ 3219452 h 3219452"/>
              <a:gd name="connsiteX5" fmla="*/ 0 w 5480786"/>
              <a:gd name="connsiteY5" fmla="*/ 3219451 h 3219452"/>
              <a:gd name="connsiteX6" fmla="*/ 0 w 5480786"/>
              <a:gd name="connsiteY6" fmla="*/ 0 h 3219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80786" h="3219452">
                <a:moveTo>
                  <a:pt x="0" y="0"/>
                </a:moveTo>
                <a:lnTo>
                  <a:pt x="3871060" y="0"/>
                </a:lnTo>
                <a:cubicBezTo>
                  <a:pt x="4760087" y="0"/>
                  <a:pt x="5480786" y="720699"/>
                  <a:pt x="5480786" y="1609726"/>
                </a:cubicBezTo>
                <a:lnTo>
                  <a:pt x="5480785" y="1609726"/>
                </a:lnTo>
                <a:cubicBezTo>
                  <a:pt x="5480785" y="2498753"/>
                  <a:pt x="4760086" y="3219452"/>
                  <a:pt x="3871059" y="3219452"/>
                </a:cubicBezTo>
                <a:lnTo>
                  <a:pt x="0" y="3219451"/>
                </a:lnTo>
                <a:lnTo>
                  <a:pt x="0" y="0"/>
                </a:lnTo>
                <a:close/>
              </a:path>
            </a:pathLst>
          </a:custGeom>
          <a:solidFill>
            <a:srgbClr val="B0B3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187" name="Straight Connector 22">
            <a:extLst>
              <a:ext uri="{FF2B5EF4-FFF2-40B4-BE49-F238E27FC236}">
                <a16:creationId xmlns:a16="http://schemas.microsoft.com/office/drawing/2014/main" id="{05F513A9-A6AE-4376-8936-E95F5F10EED9}"/>
              </a:ext>
            </a:extLst>
          </p:cNvPr>
          <p:cNvCxnSpPr/>
          <p:nvPr/>
        </p:nvCxnSpPr>
        <p:spPr>
          <a:xfrm flipV="1">
            <a:off x="5515297" y="1660652"/>
            <a:ext cx="690209" cy="516182"/>
          </a:xfrm>
          <a:prstGeom prst="line">
            <a:avLst/>
          </a:prstGeom>
          <a:ln w="38100">
            <a:solidFill>
              <a:srgbClr val="EAD94C"/>
            </a:solidFill>
            <a:headEnd type="oval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Connector 24">
            <a:extLst>
              <a:ext uri="{FF2B5EF4-FFF2-40B4-BE49-F238E27FC236}">
                <a16:creationId xmlns:a16="http://schemas.microsoft.com/office/drawing/2014/main" id="{43801E51-DCB9-44BB-AA99-E5207B8FD350}"/>
              </a:ext>
            </a:extLst>
          </p:cNvPr>
          <p:cNvCxnSpPr>
            <a:cxnSpLocks/>
          </p:cNvCxnSpPr>
          <p:nvPr/>
        </p:nvCxnSpPr>
        <p:spPr>
          <a:xfrm flipV="1">
            <a:off x="5667323" y="2643844"/>
            <a:ext cx="1458579" cy="411815"/>
          </a:xfrm>
          <a:prstGeom prst="line">
            <a:avLst/>
          </a:prstGeom>
          <a:ln w="38100">
            <a:solidFill>
              <a:srgbClr val="EAD94C"/>
            </a:solidFill>
            <a:headEnd type="oval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3" name="Oval 53">
            <a:extLst>
              <a:ext uri="{FF2B5EF4-FFF2-40B4-BE49-F238E27FC236}">
                <a16:creationId xmlns:a16="http://schemas.microsoft.com/office/drawing/2014/main" id="{52B29DF2-CB21-452F-8D5B-4BF50E000946}"/>
              </a:ext>
            </a:extLst>
          </p:cNvPr>
          <p:cNvSpPr/>
          <p:nvPr/>
        </p:nvSpPr>
        <p:spPr>
          <a:xfrm>
            <a:off x="6205513" y="806167"/>
            <a:ext cx="975628" cy="975628"/>
          </a:xfrm>
          <a:prstGeom prst="ellipse">
            <a:avLst/>
          </a:prstGeom>
          <a:solidFill>
            <a:srgbClr val="9396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Oval 54">
            <a:extLst>
              <a:ext uri="{FF2B5EF4-FFF2-40B4-BE49-F238E27FC236}">
                <a16:creationId xmlns:a16="http://schemas.microsoft.com/office/drawing/2014/main" id="{218B647A-2FA5-4BF1-9D51-D2414D7327AD}"/>
              </a:ext>
            </a:extLst>
          </p:cNvPr>
          <p:cNvSpPr/>
          <p:nvPr/>
        </p:nvSpPr>
        <p:spPr>
          <a:xfrm>
            <a:off x="7226977" y="2254188"/>
            <a:ext cx="975628" cy="975628"/>
          </a:xfrm>
          <a:prstGeom prst="ellipse">
            <a:avLst/>
          </a:prstGeom>
          <a:solidFill>
            <a:srgbClr val="7981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6" name="Oval 55">
            <a:extLst>
              <a:ext uri="{FF2B5EF4-FFF2-40B4-BE49-F238E27FC236}">
                <a16:creationId xmlns:a16="http://schemas.microsoft.com/office/drawing/2014/main" id="{DBD525F7-5982-4B33-838E-7379E1884360}"/>
              </a:ext>
            </a:extLst>
          </p:cNvPr>
          <p:cNvSpPr/>
          <p:nvPr/>
        </p:nvSpPr>
        <p:spPr>
          <a:xfrm>
            <a:off x="7095795" y="3718708"/>
            <a:ext cx="975627" cy="975626"/>
          </a:xfrm>
          <a:prstGeom prst="ellipse">
            <a:avLst/>
          </a:prstGeom>
          <a:solidFill>
            <a:srgbClr val="5962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8" name="Oval 56">
            <a:extLst>
              <a:ext uri="{FF2B5EF4-FFF2-40B4-BE49-F238E27FC236}">
                <a16:creationId xmlns:a16="http://schemas.microsoft.com/office/drawing/2014/main" id="{491DA103-A055-4C9F-8DF7-B9289B4EA4EB}"/>
              </a:ext>
            </a:extLst>
          </p:cNvPr>
          <p:cNvSpPr/>
          <p:nvPr/>
        </p:nvSpPr>
        <p:spPr>
          <a:xfrm>
            <a:off x="6120441" y="5074013"/>
            <a:ext cx="975628" cy="975628"/>
          </a:xfrm>
          <a:prstGeom prst="ellipse">
            <a:avLst/>
          </a:prstGeom>
          <a:solidFill>
            <a:srgbClr val="4D55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1" name="Rectangle 200">
            <a:extLst>
              <a:ext uri="{FF2B5EF4-FFF2-40B4-BE49-F238E27FC236}">
                <a16:creationId xmlns:a16="http://schemas.microsoft.com/office/drawing/2014/main" id="{F92E1942-52E8-4748-AA64-493286DA8134}"/>
              </a:ext>
            </a:extLst>
          </p:cNvPr>
          <p:cNvSpPr/>
          <p:nvPr/>
        </p:nvSpPr>
        <p:spPr>
          <a:xfrm>
            <a:off x="7181141" y="1134965"/>
            <a:ext cx="2447889" cy="46166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fr-FR" sz="1200" b="1" dirty="0">
                <a:solidFill>
                  <a:srgbClr val="36382E"/>
                </a:solidFill>
                <a:latin typeface="Montserrat" panose="00000500000000000000" pitchFamily="2" charset="0"/>
              </a:rPr>
              <a:t>LAMP</a:t>
            </a:r>
            <a:endParaRPr lang="fr-FR" sz="1200" dirty="0">
              <a:solidFill>
                <a:srgbClr val="36382E"/>
              </a:solidFill>
              <a:latin typeface="Montserrat" panose="00000500000000000000" pitchFamily="2" charset="0"/>
            </a:endParaRPr>
          </a:p>
          <a:p>
            <a:r>
              <a:rPr lang="fr-FR" sz="1200" dirty="0">
                <a:solidFill>
                  <a:srgbClr val="36382E"/>
                </a:solidFill>
                <a:latin typeface="Montserrat" panose="00000500000000000000" pitchFamily="2" charset="0"/>
              </a:rPr>
              <a:t>Linux | Apache | MySQL | PHP</a:t>
            </a:r>
          </a:p>
        </p:txBody>
      </p:sp>
      <p:sp>
        <p:nvSpPr>
          <p:cNvPr id="205" name="Title 1">
            <a:extLst>
              <a:ext uri="{FF2B5EF4-FFF2-40B4-BE49-F238E27FC236}">
                <a16:creationId xmlns:a16="http://schemas.microsoft.com/office/drawing/2014/main" id="{B257009D-A1D1-42D4-A544-9E2989525E40}"/>
              </a:ext>
            </a:extLst>
          </p:cNvPr>
          <p:cNvSpPr txBox="1">
            <a:spLocks/>
          </p:cNvSpPr>
          <p:nvPr/>
        </p:nvSpPr>
        <p:spPr>
          <a:xfrm>
            <a:off x="2304291" y="4024639"/>
            <a:ext cx="738064" cy="368301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kern="12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206" name="Title 3">
            <a:extLst>
              <a:ext uri="{FF2B5EF4-FFF2-40B4-BE49-F238E27FC236}">
                <a16:creationId xmlns:a16="http://schemas.microsoft.com/office/drawing/2014/main" id="{FC2B3201-6A01-4A84-9C41-0C05CFAA4B85}"/>
              </a:ext>
            </a:extLst>
          </p:cNvPr>
          <p:cNvSpPr txBox="1">
            <a:spLocks/>
          </p:cNvSpPr>
          <p:nvPr/>
        </p:nvSpPr>
        <p:spPr>
          <a:xfrm>
            <a:off x="-9864" y="1384916"/>
            <a:ext cx="5191896" cy="2294036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kern="12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algn="l">
              <a:lnSpc>
                <a:spcPts val="6000"/>
              </a:lnSpc>
            </a:pPr>
            <a:r>
              <a:rPr lang="en-GB" sz="7000" spc="-300" dirty="0">
                <a:ln w="12700">
                  <a:solidFill>
                    <a:schemeClr val="bg1"/>
                  </a:solidFill>
                </a:ln>
                <a:solidFill>
                  <a:srgbClr val="787CB5"/>
                </a:solidFill>
                <a:effectLst>
                  <a:outerShdw blurRad="63500" dist="50800" dir="5400000" algn="t" rotWithShape="0">
                    <a:prstClr val="black">
                      <a:alpha val="15000"/>
                    </a:prstClr>
                  </a:outerShdw>
                </a:effectLst>
                <a:latin typeface="Montserrat Black" panose="00000A00000000000000" pitchFamily="50" charset="0"/>
              </a:rPr>
              <a:t>Quelle</a:t>
            </a:r>
          </a:p>
          <a:p>
            <a:pPr algn="l">
              <a:lnSpc>
                <a:spcPts val="6000"/>
              </a:lnSpc>
            </a:pPr>
            <a:r>
              <a:rPr lang="en-GB" sz="7000" spc="-300" dirty="0" err="1">
                <a:ln w="12700">
                  <a:solidFill>
                    <a:schemeClr val="bg1"/>
                  </a:solidFill>
                </a:ln>
                <a:solidFill>
                  <a:srgbClr val="787CB5"/>
                </a:solidFill>
                <a:effectLst>
                  <a:outerShdw blurRad="63500" dist="50800" dir="5400000" algn="t" rotWithShape="0">
                    <a:prstClr val="black">
                      <a:alpha val="15000"/>
                    </a:prstClr>
                  </a:outerShdw>
                </a:effectLst>
                <a:latin typeface="Montserrat Black" panose="00000A00000000000000" pitchFamily="50" charset="0"/>
              </a:rPr>
              <a:t>plateforme</a:t>
            </a:r>
            <a:endParaRPr lang="en-GB" sz="7000" spc="-300" dirty="0">
              <a:ln w="12700">
                <a:solidFill>
                  <a:schemeClr val="bg1"/>
                </a:solidFill>
              </a:ln>
              <a:solidFill>
                <a:srgbClr val="787CB5"/>
              </a:solidFill>
              <a:effectLst>
                <a:outerShdw blurRad="63500" dist="50800" dir="5400000" algn="t" rotWithShape="0">
                  <a:prstClr val="black">
                    <a:alpha val="15000"/>
                  </a:prstClr>
                </a:outerShdw>
              </a:effectLst>
              <a:latin typeface="Montserrat Black" panose="00000A00000000000000" pitchFamily="50" charset="0"/>
            </a:endParaRPr>
          </a:p>
          <a:p>
            <a:pPr algn="l">
              <a:lnSpc>
                <a:spcPts val="6000"/>
              </a:lnSpc>
            </a:pPr>
            <a:r>
              <a:rPr lang="en-GB" sz="7000" spc="-300" dirty="0" err="1">
                <a:ln w="12700">
                  <a:solidFill>
                    <a:schemeClr val="bg1"/>
                  </a:solidFill>
                </a:ln>
                <a:noFill/>
                <a:effectLst>
                  <a:outerShdw blurRad="63500" dist="50800" dir="5400000" algn="t" rotWithShape="0">
                    <a:prstClr val="black">
                      <a:alpha val="15000"/>
                    </a:prstClr>
                  </a:outerShdw>
                </a:effectLst>
                <a:latin typeface="Montserrat Black" panose="00000A00000000000000" pitchFamily="50" charset="0"/>
              </a:rPr>
              <a:t>choisir</a:t>
            </a:r>
            <a:r>
              <a:rPr lang="en-GB" sz="7000" spc="-300" dirty="0">
                <a:ln w="12700">
                  <a:solidFill>
                    <a:schemeClr val="bg1"/>
                  </a:solidFill>
                </a:ln>
                <a:noFill/>
                <a:effectLst>
                  <a:outerShdw blurRad="63500" dist="50800" dir="5400000" algn="t" rotWithShape="0">
                    <a:prstClr val="black">
                      <a:alpha val="15000"/>
                    </a:prstClr>
                  </a:outerShdw>
                </a:effectLst>
                <a:latin typeface="Montserrat Black" panose="00000A00000000000000" pitchFamily="50" charset="0"/>
              </a:rPr>
              <a:t> ?</a:t>
            </a:r>
          </a:p>
        </p:txBody>
      </p:sp>
      <p:sp>
        <p:nvSpPr>
          <p:cNvPr id="208" name="ZoneTexte 207">
            <a:extLst>
              <a:ext uri="{FF2B5EF4-FFF2-40B4-BE49-F238E27FC236}">
                <a16:creationId xmlns:a16="http://schemas.microsoft.com/office/drawing/2014/main" id="{08633D63-F8DC-4644-BEA7-6DE4A37E98DD}"/>
              </a:ext>
            </a:extLst>
          </p:cNvPr>
          <p:cNvSpPr txBox="1"/>
          <p:nvPr/>
        </p:nvSpPr>
        <p:spPr>
          <a:xfrm rot="21317478">
            <a:off x="562896" y="4333477"/>
            <a:ext cx="3327310" cy="1200329"/>
          </a:xfrm>
          <a:prstGeom prst="rect">
            <a:avLst/>
          </a:prstGeom>
          <a:solidFill>
            <a:srgbClr val="EAD94C"/>
          </a:solidFill>
        </p:spPr>
        <p:txBody>
          <a:bodyPr wrap="square" rtlCol="0">
            <a:spAutoFit/>
          </a:bodyPr>
          <a:lstStyle/>
          <a:p>
            <a:r>
              <a:rPr lang="fr-FR" sz="1800" dirty="0">
                <a:solidFill>
                  <a:schemeClr val="bg1"/>
                </a:solidFill>
                <a:latin typeface="Montserrat" panose="00000500000000000000" pitchFamily="2" charset="0"/>
              </a:rPr>
              <a:t>Une plateforme est un ensemble de logiciels, qui fait partie des outils du dev PHP !</a:t>
            </a:r>
          </a:p>
        </p:txBody>
      </p:sp>
      <p:sp>
        <p:nvSpPr>
          <p:cNvPr id="209" name="Freeform 151">
            <a:extLst>
              <a:ext uri="{FF2B5EF4-FFF2-40B4-BE49-F238E27FC236}">
                <a16:creationId xmlns:a16="http://schemas.microsoft.com/office/drawing/2014/main" id="{A70E334F-8E6B-47E1-A172-8E5910582E8F}"/>
              </a:ext>
            </a:extLst>
          </p:cNvPr>
          <p:cNvSpPr>
            <a:spLocks noEditPoints="1"/>
          </p:cNvSpPr>
          <p:nvPr/>
        </p:nvSpPr>
        <p:spPr bwMode="auto">
          <a:xfrm rot="239127">
            <a:off x="3508069" y="3964608"/>
            <a:ext cx="491136" cy="526144"/>
          </a:xfrm>
          <a:custGeom>
            <a:avLst/>
            <a:gdLst>
              <a:gd name="T0" fmla="*/ 95 w 154"/>
              <a:gd name="T1" fmla="*/ 144 h 160"/>
              <a:gd name="T2" fmla="*/ 87 w 154"/>
              <a:gd name="T3" fmla="*/ 157 h 160"/>
              <a:gd name="T4" fmla="*/ 70 w 154"/>
              <a:gd name="T5" fmla="*/ 160 h 160"/>
              <a:gd name="T6" fmla="*/ 64 w 154"/>
              <a:gd name="T7" fmla="*/ 152 h 160"/>
              <a:gd name="T8" fmla="*/ 58 w 154"/>
              <a:gd name="T9" fmla="*/ 141 h 160"/>
              <a:gd name="T10" fmla="*/ 90 w 154"/>
              <a:gd name="T11" fmla="*/ 136 h 160"/>
              <a:gd name="T12" fmla="*/ 116 w 154"/>
              <a:gd name="T13" fmla="*/ 77 h 160"/>
              <a:gd name="T14" fmla="*/ 95 w 154"/>
              <a:gd name="T15" fmla="*/ 125 h 160"/>
              <a:gd name="T16" fmla="*/ 64 w 154"/>
              <a:gd name="T17" fmla="*/ 129 h 160"/>
              <a:gd name="T18" fmla="*/ 48 w 154"/>
              <a:gd name="T19" fmla="*/ 104 h 160"/>
              <a:gd name="T20" fmla="*/ 76 w 154"/>
              <a:gd name="T21" fmla="*/ 37 h 160"/>
              <a:gd name="T22" fmla="*/ 81 w 154"/>
              <a:gd name="T23" fmla="*/ 53 h 160"/>
              <a:gd name="T24" fmla="*/ 48 w 154"/>
              <a:gd name="T25" fmla="*/ 77 h 160"/>
              <a:gd name="T26" fmla="*/ 57 w 154"/>
              <a:gd name="T27" fmla="*/ 77 h 160"/>
              <a:gd name="T28" fmla="*/ 81 w 154"/>
              <a:gd name="T29" fmla="*/ 53 h 160"/>
              <a:gd name="T30" fmla="*/ 81 w 154"/>
              <a:gd name="T31" fmla="*/ 20 h 160"/>
              <a:gd name="T32" fmla="*/ 76 w 154"/>
              <a:gd name="T33" fmla="*/ 0 h 160"/>
              <a:gd name="T34" fmla="*/ 73 w 154"/>
              <a:gd name="T35" fmla="*/ 20 h 160"/>
              <a:gd name="T36" fmla="*/ 23 w 154"/>
              <a:gd name="T37" fmla="*/ 77 h 160"/>
              <a:gd name="T38" fmla="*/ 4 w 154"/>
              <a:gd name="T39" fmla="*/ 73 h 160"/>
              <a:gd name="T40" fmla="*/ 4 w 154"/>
              <a:gd name="T41" fmla="*/ 81 h 160"/>
              <a:gd name="T42" fmla="*/ 23 w 154"/>
              <a:gd name="T43" fmla="*/ 77 h 160"/>
              <a:gd name="T44" fmla="*/ 133 w 154"/>
              <a:gd name="T45" fmla="*/ 73 h 160"/>
              <a:gd name="T46" fmla="*/ 133 w 154"/>
              <a:gd name="T47" fmla="*/ 81 h 160"/>
              <a:gd name="T48" fmla="*/ 154 w 154"/>
              <a:gd name="T49" fmla="*/ 77 h 160"/>
              <a:gd name="T50" fmla="*/ 33 w 154"/>
              <a:gd name="T51" fmla="*/ 113 h 160"/>
              <a:gd name="T52" fmla="*/ 22 w 154"/>
              <a:gd name="T53" fmla="*/ 131 h 160"/>
              <a:gd name="T54" fmla="*/ 28 w 154"/>
              <a:gd name="T55" fmla="*/ 131 h 160"/>
              <a:gd name="T56" fmla="*/ 39 w 154"/>
              <a:gd name="T57" fmla="*/ 113 h 160"/>
              <a:gd name="T58" fmla="*/ 117 w 154"/>
              <a:gd name="T59" fmla="*/ 41 h 160"/>
              <a:gd name="T60" fmla="*/ 131 w 154"/>
              <a:gd name="T61" fmla="*/ 29 h 160"/>
              <a:gd name="T62" fmla="*/ 124 w 154"/>
              <a:gd name="T63" fmla="*/ 22 h 160"/>
              <a:gd name="T64" fmla="*/ 113 w 154"/>
              <a:gd name="T65" fmla="*/ 40 h 160"/>
              <a:gd name="T66" fmla="*/ 33 w 154"/>
              <a:gd name="T67" fmla="*/ 40 h 160"/>
              <a:gd name="T68" fmla="*/ 39 w 154"/>
              <a:gd name="T69" fmla="*/ 40 h 160"/>
              <a:gd name="T70" fmla="*/ 28 w 154"/>
              <a:gd name="T71" fmla="*/ 22 h 160"/>
              <a:gd name="T72" fmla="*/ 22 w 154"/>
              <a:gd name="T73" fmla="*/ 29 h 160"/>
              <a:gd name="T74" fmla="*/ 33 w 154"/>
              <a:gd name="T75" fmla="*/ 40 h 160"/>
              <a:gd name="T76" fmla="*/ 113 w 154"/>
              <a:gd name="T77" fmla="*/ 113 h 160"/>
              <a:gd name="T78" fmla="*/ 124 w 154"/>
              <a:gd name="T79" fmla="*/ 131 h 160"/>
              <a:gd name="T80" fmla="*/ 131 w 154"/>
              <a:gd name="T81" fmla="*/ 131 h 160"/>
              <a:gd name="T82" fmla="*/ 119 w 154"/>
              <a:gd name="T83" fmla="*/ 113 h 160"/>
              <a:gd name="T84" fmla="*/ 119 w 154"/>
              <a:gd name="T85" fmla="*/ 113 h 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54" h="160">
                <a:moveTo>
                  <a:pt x="95" y="141"/>
                </a:moveTo>
                <a:cubicBezTo>
                  <a:pt x="95" y="144"/>
                  <a:pt x="95" y="144"/>
                  <a:pt x="95" y="144"/>
                </a:cubicBezTo>
                <a:cubicBezTo>
                  <a:pt x="95" y="148"/>
                  <a:pt x="92" y="152"/>
                  <a:pt x="89" y="152"/>
                </a:cubicBezTo>
                <a:cubicBezTo>
                  <a:pt x="87" y="157"/>
                  <a:pt x="87" y="157"/>
                  <a:pt x="87" y="157"/>
                </a:cubicBezTo>
                <a:cubicBezTo>
                  <a:pt x="86" y="159"/>
                  <a:pt x="85" y="160"/>
                  <a:pt x="82" y="160"/>
                </a:cubicBezTo>
                <a:cubicBezTo>
                  <a:pt x="70" y="160"/>
                  <a:pt x="70" y="160"/>
                  <a:pt x="70" y="160"/>
                </a:cubicBezTo>
                <a:cubicBezTo>
                  <a:pt x="69" y="160"/>
                  <a:pt x="66" y="159"/>
                  <a:pt x="65" y="157"/>
                </a:cubicBezTo>
                <a:cubicBezTo>
                  <a:pt x="64" y="152"/>
                  <a:pt x="64" y="152"/>
                  <a:pt x="64" y="152"/>
                </a:cubicBezTo>
                <a:cubicBezTo>
                  <a:pt x="60" y="152"/>
                  <a:pt x="58" y="148"/>
                  <a:pt x="58" y="144"/>
                </a:cubicBezTo>
                <a:cubicBezTo>
                  <a:pt x="58" y="141"/>
                  <a:pt x="58" y="141"/>
                  <a:pt x="58" y="141"/>
                </a:cubicBezTo>
                <a:cubicBezTo>
                  <a:pt x="58" y="138"/>
                  <a:pt x="60" y="136"/>
                  <a:pt x="63" y="136"/>
                </a:cubicBezTo>
                <a:cubicBezTo>
                  <a:pt x="90" y="136"/>
                  <a:pt x="90" y="136"/>
                  <a:pt x="90" y="136"/>
                </a:cubicBezTo>
                <a:cubicBezTo>
                  <a:pt x="92" y="136"/>
                  <a:pt x="95" y="138"/>
                  <a:pt x="95" y="141"/>
                </a:cubicBezTo>
                <a:close/>
                <a:moveTo>
                  <a:pt x="116" y="77"/>
                </a:moveTo>
                <a:cubicBezTo>
                  <a:pt x="116" y="88"/>
                  <a:pt x="112" y="97"/>
                  <a:pt x="105" y="105"/>
                </a:cubicBezTo>
                <a:cubicBezTo>
                  <a:pt x="100" y="110"/>
                  <a:pt x="96" y="117"/>
                  <a:pt x="95" y="125"/>
                </a:cubicBezTo>
                <a:cubicBezTo>
                  <a:pt x="95" y="127"/>
                  <a:pt x="92" y="129"/>
                  <a:pt x="89" y="129"/>
                </a:cubicBezTo>
                <a:cubicBezTo>
                  <a:pt x="64" y="129"/>
                  <a:pt x="64" y="129"/>
                  <a:pt x="64" y="129"/>
                </a:cubicBezTo>
                <a:cubicBezTo>
                  <a:pt x="62" y="129"/>
                  <a:pt x="58" y="127"/>
                  <a:pt x="58" y="125"/>
                </a:cubicBezTo>
                <a:cubicBezTo>
                  <a:pt x="57" y="117"/>
                  <a:pt x="53" y="110"/>
                  <a:pt x="48" y="104"/>
                </a:cubicBezTo>
                <a:cubicBezTo>
                  <a:pt x="42" y="97"/>
                  <a:pt x="37" y="88"/>
                  <a:pt x="37" y="78"/>
                </a:cubicBezTo>
                <a:cubicBezTo>
                  <a:pt x="37" y="56"/>
                  <a:pt x="54" y="37"/>
                  <a:pt x="76" y="37"/>
                </a:cubicBezTo>
                <a:cubicBezTo>
                  <a:pt x="99" y="37"/>
                  <a:pt x="116" y="54"/>
                  <a:pt x="116" y="77"/>
                </a:cubicBezTo>
                <a:close/>
                <a:moveTo>
                  <a:pt x="81" y="53"/>
                </a:moveTo>
                <a:cubicBezTo>
                  <a:pt x="81" y="51"/>
                  <a:pt x="79" y="48"/>
                  <a:pt x="76" y="48"/>
                </a:cubicBezTo>
                <a:cubicBezTo>
                  <a:pt x="60" y="48"/>
                  <a:pt x="48" y="61"/>
                  <a:pt x="48" y="77"/>
                </a:cubicBezTo>
                <a:cubicBezTo>
                  <a:pt x="48" y="79"/>
                  <a:pt x="50" y="81"/>
                  <a:pt x="53" y="81"/>
                </a:cubicBezTo>
                <a:cubicBezTo>
                  <a:pt x="55" y="81"/>
                  <a:pt x="57" y="79"/>
                  <a:pt x="57" y="77"/>
                </a:cubicBezTo>
                <a:cubicBezTo>
                  <a:pt x="57" y="65"/>
                  <a:pt x="65" y="57"/>
                  <a:pt x="76" y="57"/>
                </a:cubicBezTo>
                <a:cubicBezTo>
                  <a:pt x="79" y="57"/>
                  <a:pt x="81" y="56"/>
                  <a:pt x="81" y="53"/>
                </a:cubicBezTo>
                <a:close/>
                <a:moveTo>
                  <a:pt x="76" y="24"/>
                </a:moveTo>
                <a:cubicBezTo>
                  <a:pt x="79" y="24"/>
                  <a:pt x="81" y="22"/>
                  <a:pt x="81" y="20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1"/>
                  <a:pt x="79" y="0"/>
                  <a:pt x="76" y="0"/>
                </a:cubicBezTo>
                <a:cubicBezTo>
                  <a:pt x="74" y="0"/>
                  <a:pt x="73" y="1"/>
                  <a:pt x="73" y="4"/>
                </a:cubicBezTo>
                <a:cubicBezTo>
                  <a:pt x="73" y="20"/>
                  <a:pt x="73" y="20"/>
                  <a:pt x="73" y="20"/>
                </a:cubicBezTo>
                <a:cubicBezTo>
                  <a:pt x="73" y="22"/>
                  <a:pt x="74" y="24"/>
                  <a:pt x="76" y="24"/>
                </a:cubicBezTo>
                <a:close/>
                <a:moveTo>
                  <a:pt x="23" y="77"/>
                </a:moveTo>
                <a:cubicBezTo>
                  <a:pt x="23" y="74"/>
                  <a:pt x="22" y="73"/>
                  <a:pt x="20" y="73"/>
                </a:cubicBezTo>
                <a:cubicBezTo>
                  <a:pt x="4" y="73"/>
                  <a:pt x="4" y="73"/>
                  <a:pt x="4" y="73"/>
                </a:cubicBezTo>
                <a:cubicBezTo>
                  <a:pt x="1" y="73"/>
                  <a:pt x="0" y="74"/>
                  <a:pt x="0" y="77"/>
                </a:cubicBezTo>
                <a:cubicBezTo>
                  <a:pt x="0" y="79"/>
                  <a:pt x="1" y="81"/>
                  <a:pt x="4" y="81"/>
                </a:cubicBezTo>
                <a:cubicBezTo>
                  <a:pt x="20" y="81"/>
                  <a:pt x="20" y="81"/>
                  <a:pt x="20" y="81"/>
                </a:cubicBezTo>
                <a:cubicBezTo>
                  <a:pt x="22" y="81"/>
                  <a:pt x="23" y="79"/>
                  <a:pt x="23" y="77"/>
                </a:cubicBezTo>
                <a:close/>
                <a:moveTo>
                  <a:pt x="149" y="73"/>
                </a:moveTo>
                <a:cubicBezTo>
                  <a:pt x="133" y="73"/>
                  <a:pt x="133" y="73"/>
                  <a:pt x="133" y="73"/>
                </a:cubicBezTo>
                <a:cubicBezTo>
                  <a:pt x="131" y="73"/>
                  <a:pt x="129" y="74"/>
                  <a:pt x="129" y="77"/>
                </a:cubicBezTo>
                <a:cubicBezTo>
                  <a:pt x="129" y="79"/>
                  <a:pt x="131" y="81"/>
                  <a:pt x="133" y="81"/>
                </a:cubicBezTo>
                <a:cubicBezTo>
                  <a:pt x="149" y="81"/>
                  <a:pt x="149" y="81"/>
                  <a:pt x="149" y="81"/>
                </a:cubicBezTo>
                <a:cubicBezTo>
                  <a:pt x="152" y="81"/>
                  <a:pt x="154" y="79"/>
                  <a:pt x="154" y="77"/>
                </a:cubicBezTo>
                <a:cubicBezTo>
                  <a:pt x="154" y="74"/>
                  <a:pt x="152" y="73"/>
                  <a:pt x="149" y="73"/>
                </a:cubicBezTo>
                <a:close/>
                <a:moveTo>
                  <a:pt x="33" y="113"/>
                </a:moveTo>
                <a:cubicBezTo>
                  <a:pt x="22" y="125"/>
                  <a:pt x="22" y="125"/>
                  <a:pt x="22" y="125"/>
                </a:cubicBezTo>
                <a:cubicBezTo>
                  <a:pt x="20" y="127"/>
                  <a:pt x="20" y="129"/>
                  <a:pt x="22" y="131"/>
                </a:cubicBezTo>
                <a:cubicBezTo>
                  <a:pt x="23" y="132"/>
                  <a:pt x="25" y="133"/>
                  <a:pt x="25" y="133"/>
                </a:cubicBezTo>
                <a:cubicBezTo>
                  <a:pt x="26" y="133"/>
                  <a:pt x="27" y="132"/>
                  <a:pt x="28" y="131"/>
                </a:cubicBezTo>
                <a:cubicBezTo>
                  <a:pt x="39" y="120"/>
                  <a:pt x="39" y="120"/>
                  <a:pt x="39" y="120"/>
                </a:cubicBezTo>
                <a:cubicBezTo>
                  <a:pt x="41" y="118"/>
                  <a:pt x="41" y="116"/>
                  <a:pt x="39" y="113"/>
                </a:cubicBezTo>
                <a:cubicBezTo>
                  <a:pt x="38" y="112"/>
                  <a:pt x="34" y="112"/>
                  <a:pt x="33" y="113"/>
                </a:cubicBezTo>
                <a:close/>
                <a:moveTo>
                  <a:pt x="117" y="41"/>
                </a:moveTo>
                <a:cubicBezTo>
                  <a:pt x="118" y="41"/>
                  <a:pt x="119" y="41"/>
                  <a:pt x="119" y="40"/>
                </a:cubicBezTo>
                <a:cubicBezTo>
                  <a:pt x="131" y="29"/>
                  <a:pt x="131" y="29"/>
                  <a:pt x="131" y="29"/>
                </a:cubicBezTo>
                <a:cubicBezTo>
                  <a:pt x="133" y="27"/>
                  <a:pt x="133" y="24"/>
                  <a:pt x="131" y="22"/>
                </a:cubicBezTo>
                <a:cubicBezTo>
                  <a:pt x="129" y="20"/>
                  <a:pt x="127" y="20"/>
                  <a:pt x="124" y="22"/>
                </a:cubicBezTo>
                <a:cubicBezTo>
                  <a:pt x="113" y="33"/>
                  <a:pt x="113" y="33"/>
                  <a:pt x="113" y="33"/>
                </a:cubicBezTo>
                <a:cubicBezTo>
                  <a:pt x="112" y="35"/>
                  <a:pt x="112" y="38"/>
                  <a:pt x="113" y="40"/>
                </a:cubicBezTo>
                <a:cubicBezTo>
                  <a:pt x="115" y="41"/>
                  <a:pt x="116" y="41"/>
                  <a:pt x="117" y="41"/>
                </a:cubicBezTo>
                <a:close/>
                <a:moveTo>
                  <a:pt x="33" y="40"/>
                </a:moveTo>
                <a:cubicBezTo>
                  <a:pt x="34" y="41"/>
                  <a:pt x="36" y="41"/>
                  <a:pt x="36" y="41"/>
                </a:cubicBezTo>
                <a:cubicBezTo>
                  <a:pt x="37" y="41"/>
                  <a:pt x="38" y="41"/>
                  <a:pt x="39" y="40"/>
                </a:cubicBezTo>
                <a:cubicBezTo>
                  <a:pt x="41" y="38"/>
                  <a:pt x="41" y="35"/>
                  <a:pt x="39" y="33"/>
                </a:cubicBezTo>
                <a:cubicBezTo>
                  <a:pt x="28" y="22"/>
                  <a:pt x="28" y="22"/>
                  <a:pt x="28" y="22"/>
                </a:cubicBezTo>
                <a:cubicBezTo>
                  <a:pt x="27" y="20"/>
                  <a:pt x="23" y="20"/>
                  <a:pt x="22" y="22"/>
                </a:cubicBezTo>
                <a:cubicBezTo>
                  <a:pt x="20" y="24"/>
                  <a:pt x="20" y="27"/>
                  <a:pt x="22" y="29"/>
                </a:cubicBezTo>
                <a:cubicBezTo>
                  <a:pt x="33" y="40"/>
                  <a:pt x="33" y="40"/>
                  <a:pt x="33" y="40"/>
                </a:cubicBezTo>
                <a:cubicBezTo>
                  <a:pt x="33" y="40"/>
                  <a:pt x="33" y="40"/>
                  <a:pt x="33" y="40"/>
                </a:cubicBezTo>
                <a:close/>
                <a:moveTo>
                  <a:pt x="119" y="113"/>
                </a:moveTo>
                <a:cubicBezTo>
                  <a:pt x="118" y="112"/>
                  <a:pt x="116" y="112"/>
                  <a:pt x="113" y="113"/>
                </a:cubicBezTo>
                <a:cubicBezTo>
                  <a:pt x="112" y="116"/>
                  <a:pt x="112" y="118"/>
                  <a:pt x="113" y="120"/>
                </a:cubicBezTo>
                <a:cubicBezTo>
                  <a:pt x="124" y="131"/>
                  <a:pt x="124" y="131"/>
                  <a:pt x="124" y="131"/>
                </a:cubicBezTo>
                <a:cubicBezTo>
                  <a:pt x="126" y="132"/>
                  <a:pt x="127" y="133"/>
                  <a:pt x="128" y="133"/>
                </a:cubicBezTo>
                <a:cubicBezTo>
                  <a:pt x="129" y="133"/>
                  <a:pt x="131" y="132"/>
                  <a:pt x="131" y="131"/>
                </a:cubicBezTo>
                <a:cubicBezTo>
                  <a:pt x="133" y="129"/>
                  <a:pt x="133" y="127"/>
                  <a:pt x="131" y="125"/>
                </a:cubicBezTo>
                <a:cubicBezTo>
                  <a:pt x="119" y="113"/>
                  <a:pt x="119" y="113"/>
                  <a:pt x="119" y="113"/>
                </a:cubicBezTo>
                <a:cubicBezTo>
                  <a:pt x="119" y="113"/>
                  <a:pt x="119" y="113"/>
                  <a:pt x="119" y="113"/>
                </a:cubicBezTo>
                <a:close/>
                <a:moveTo>
                  <a:pt x="119" y="113"/>
                </a:moveTo>
                <a:cubicBezTo>
                  <a:pt x="119" y="113"/>
                  <a:pt x="119" y="113"/>
                  <a:pt x="119" y="113"/>
                </a:cubicBezTo>
              </a:path>
            </a:pathLst>
          </a:custGeom>
          <a:solidFill>
            <a:srgbClr val="787CB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212" name="Rectangle 211">
            <a:extLst>
              <a:ext uri="{FF2B5EF4-FFF2-40B4-BE49-F238E27FC236}">
                <a16:creationId xmlns:a16="http://schemas.microsoft.com/office/drawing/2014/main" id="{70115E50-87CC-4D8A-B945-F2A758E248EB}"/>
              </a:ext>
            </a:extLst>
          </p:cNvPr>
          <p:cNvSpPr/>
          <p:nvPr/>
        </p:nvSpPr>
        <p:spPr>
          <a:xfrm>
            <a:off x="8185341" y="2591814"/>
            <a:ext cx="2570102" cy="46166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fr-FR" sz="1200" b="1" dirty="0">
                <a:solidFill>
                  <a:srgbClr val="36382E"/>
                </a:solidFill>
                <a:latin typeface="Montserrat" panose="00000500000000000000" pitchFamily="2" charset="0"/>
              </a:rPr>
              <a:t>MAMP</a:t>
            </a:r>
            <a:endParaRPr lang="fr-FR" sz="1200" dirty="0">
              <a:solidFill>
                <a:srgbClr val="36382E"/>
              </a:solidFill>
              <a:latin typeface="Montserrat" panose="00000500000000000000" pitchFamily="2" charset="0"/>
            </a:endParaRPr>
          </a:p>
          <a:p>
            <a:r>
              <a:rPr lang="fr-FR" sz="1200" dirty="0" err="1">
                <a:solidFill>
                  <a:srgbClr val="36382E"/>
                </a:solidFill>
                <a:latin typeface="Montserrat" panose="00000500000000000000" pitchFamily="2" charset="0"/>
              </a:rPr>
              <a:t>MacOS</a:t>
            </a:r>
            <a:r>
              <a:rPr lang="fr-FR" sz="1200" dirty="0">
                <a:solidFill>
                  <a:srgbClr val="36382E"/>
                </a:solidFill>
                <a:latin typeface="Montserrat" panose="00000500000000000000" pitchFamily="2" charset="0"/>
              </a:rPr>
              <a:t> | Apache | MySQL | PHP</a:t>
            </a:r>
          </a:p>
        </p:txBody>
      </p:sp>
      <p:sp>
        <p:nvSpPr>
          <p:cNvPr id="214" name="Rectangle 213">
            <a:extLst>
              <a:ext uri="{FF2B5EF4-FFF2-40B4-BE49-F238E27FC236}">
                <a16:creationId xmlns:a16="http://schemas.microsoft.com/office/drawing/2014/main" id="{0997F478-4B8D-454D-8713-5D256DF2AD1F}"/>
              </a:ext>
            </a:extLst>
          </p:cNvPr>
          <p:cNvSpPr/>
          <p:nvPr/>
        </p:nvSpPr>
        <p:spPr>
          <a:xfrm>
            <a:off x="8054007" y="4084969"/>
            <a:ext cx="2791572" cy="46166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fr-FR" sz="1200" b="1" dirty="0">
                <a:solidFill>
                  <a:srgbClr val="36382E"/>
                </a:solidFill>
                <a:latin typeface="Montserrat" panose="00000500000000000000" pitchFamily="2" charset="0"/>
              </a:rPr>
              <a:t>WAMP</a:t>
            </a:r>
            <a:endParaRPr lang="fr-FR" sz="1200" dirty="0">
              <a:solidFill>
                <a:srgbClr val="36382E"/>
              </a:solidFill>
              <a:latin typeface="Montserrat" panose="00000500000000000000" pitchFamily="2" charset="0"/>
            </a:endParaRPr>
          </a:p>
          <a:p>
            <a:r>
              <a:rPr lang="fr-FR" sz="1200" dirty="0">
                <a:solidFill>
                  <a:srgbClr val="36382E"/>
                </a:solidFill>
                <a:latin typeface="Montserrat" panose="00000500000000000000" pitchFamily="2" charset="0"/>
              </a:rPr>
              <a:t>Windows | Apache | MySQL | PHP</a:t>
            </a:r>
          </a:p>
        </p:txBody>
      </p:sp>
      <p:sp>
        <p:nvSpPr>
          <p:cNvPr id="216" name="Rectangle 215">
            <a:extLst>
              <a:ext uri="{FF2B5EF4-FFF2-40B4-BE49-F238E27FC236}">
                <a16:creationId xmlns:a16="http://schemas.microsoft.com/office/drawing/2014/main" id="{8358B18C-00FC-4CED-A684-DAF3C80E518C}"/>
              </a:ext>
            </a:extLst>
          </p:cNvPr>
          <p:cNvSpPr/>
          <p:nvPr/>
        </p:nvSpPr>
        <p:spPr>
          <a:xfrm>
            <a:off x="7096069" y="5473342"/>
            <a:ext cx="2962854" cy="46166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fr-FR" sz="1200" b="1" dirty="0">
                <a:solidFill>
                  <a:srgbClr val="36382E"/>
                </a:solidFill>
                <a:latin typeface="Montserrat" panose="00000500000000000000" pitchFamily="2" charset="0"/>
              </a:rPr>
              <a:t>XAMPP</a:t>
            </a:r>
          </a:p>
          <a:p>
            <a:r>
              <a:rPr lang="fr-FR" sz="1200" dirty="0">
                <a:solidFill>
                  <a:srgbClr val="36382E"/>
                </a:solidFill>
                <a:latin typeface="Montserrat" panose="00000500000000000000" pitchFamily="2" charset="0"/>
              </a:rPr>
              <a:t>X OS | Apache | MySQL | PERL | PHP</a:t>
            </a:r>
          </a:p>
        </p:txBody>
      </p:sp>
      <p:cxnSp>
        <p:nvCxnSpPr>
          <p:cNvPr id="35" name="Straight Connector 22">
            <a:extLst>
              <a:ext uri="{FF2B5EF4-FFF2-40B4-BE49-F238E27FC236}">
                <a16:creationId xmlns:a16="http://schemas.microsoft.com/office/drawing/2014/main" id="{3F5F334E-5530-45AF-8A16-32AC26311022}"/>
              </a:ext>
            </a:extLst>
          </p:cNvPr>
          <p:cNvCxnSpPr>
            <a:cxnSpLocks/>
          </p:cNvCxnSpPr>
          <p:nvPr/>
        </p:nvCxnSpPr>
        <p:spPr>
          <a:xfrm>
            <a:off x="5405791" y="4674973"/>
            <a:ext cx="690209" cy="579559"/>
          </a:xfrm>
          <a:prstGeom prst="line">
            <a:avLst/>
          </a:prstGeom>
          <a:ln w="38100">
            <a:solidFill>
              <a:srgbClr val="EAD94C"/>
            </a:solidFill>
            <a:headEnd type="oval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24">
            <a:extLst>
              <a:ext uri="{FF2B5EF4-FFF2-40B4-BE49-F238E27FC236}">
                <a16:creationId xmlns:a16="http://schemas.microsoft.com/office/drawing/2014/main" id="{F22EBF76-D549-4170-B1FA-96C9EEF61934}"/>
              </a:ext>
            </a:extLst>
          </p:cNvPr>
          <p:cNvCxnSpPr>
            <a:cxnSpLocks/>
          </p:cNvCxnSpPr>
          <p:nvPr/>
        </p:nvCxnSpPr>
        <p:spPr>
          <a:xfrm>
            <a:off x="5667323" y="3897874"/>
            <a:ext cx="1326613" cy="358701"/>
          </a:xfrm>
          <a:prstGeom prst="line">
            <a:avLst/>
          </a:prstGeom>
          <a:ln w="38100">
            <a:solidFill>
              <a:srgbClr val="EAD94C"/>
            </a:solidFill>
            <a:headEnd type="oval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 5">
            <a:extLst>
              <a:ext uri="{FF2B5EF4-FFF2-40B4-BE49-F238E27FC236}">
                <a16:creationId xmlns:a16="http://schemas.microsoft.com/office/drawing/2014/main" id="{707A35CF-6ECE-4369-BC6A-DE199CFAFD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7751" y="872419"/>
            <a:ext cx="871152" cy="940977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58B965AD-5BFF-4D7D-8579-1C7A6F6B47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9691" y="2355213"/>
            <a:ext cx="750199" cy="750199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0B23C036-B35F-413D-ABD6-0BE2CDA1B8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5742" y="3837985"/>
            <a:ext cx="715731" cy="713147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21E8F57E-931B-4697-8DFC-E406285C96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7344" y="5220916"/>
            <a:ext cx="681822" cy="681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081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3" grpId="0" animBg="1"/>
      <p:bldP spid="195" grpId="0" animBg="1"/>
      <p:bldP spid="196" grpId="0" animBg="1"/>
      <p:bldP spid="198" grpId="0" animBg="1"/>
      <p:bldP spid="201" grpId="0"/>
      <p:bldP spid="208" grpId="0" animBg="1"/>
      <p:bldP spid="209" grpId="0" animBg="1"/>
      <p:bldP spid="212" grpId="0"/>
      <p:bldP spid="214" grpId="0"/>
      <p:bldP spid="21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Freeform 19">
            <a:extLst>
              <a:ext uri="{FF2B5EF4-FFF2-40B4-BE49-F238E27FC236}">
                <a16:creationId xmlns:a16="http://schemas.microsoft.com/office/drawing/2014/main" id="{98F732AC-5738-4558-8C85-F802EBADEB8D}"/>
              </a:ext>
            </a:extLst>
          </p:cNvPr>
          <p:cNvSpPr>
            <a:spLocks/>
          </p:cNvSpPr>
          <p:nvPr/>
        </p:nvSpPr>
        <p:spPr bwMode="auto">
          <a:xfrm>
            <a:off x="11506250" y="293146"/>
            <a:ext cx="488750" cy="486853"/>
          </a:xfrm>
          <a:custGeom>
            <a:avLst/>
            <a:gdLst>
              <a:gd name="T0" fmla="*/ 162 w 324"/>
              <a:gd name="T1" fmla="*/ 0 h 323"/>
              <a:gd name="T2" fmla="*/ 48 w 324"/>
              <a:gd name="T3" fmla="*/ 47 h 323"/>
              <a:gd name="T4" fmla="*/ 0 w 324"/>
              <a:gd name="T5" fmla="*/ 162 h 323"/>
              <a:gd name="T6" fmla="*/ 162 w 324"/>
              <a:gd name="T7" fmla="*/ 323 h 323"/>
              <a:gd name="T8" fmla="*/ 324 w 324"/>
              <a:gd name="T9" fmla="*/ 162 h 323"/>
              <a:gd name="T10" fmla="*/ 276 w 324"/>
              <a:gd name="T11" fmla="*/ 47 h 323"/>
              <a:gd name="T12" fmla="*/ 162 w 324"/>
              <a:gd name="T13" fmla="*/ 0 h 3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24" h="323">
                <a:moveTo>
                  <a:pt x="162" y="0"/>
                </a:moveTo>
                <a:cubicBezTo>
                  <a:pt x="119" y="0"/>
                  <a:pt x="78" y="17"/>
                  <a:pt x="48" y="47"/>
                </a:cubicBezTo>
                <a:cubicBezTo>
                  <a:pt x="17" y="78"/>
                  <a:pt x="0" y="118"/>
                  <a:pt x="0" y="162"/>
                </a:cubicBezTo>
                <a:cubicBezTo>
                  <a:pt x="0" y="251"/>
                  <a:pt x="73" y="323"/>
                  <a:pt x="162" y="323"/>
                </a:cubicBezTo>
                <a:cubicBezTo>
                  <a:pt x="251" y="323"/>
                  <a:pt x="324" y="251"/>
                  <a:pt x="324" y="162"/>
                </a:cubicBezTo>
                <a:cubicBezTo>
                  <a:pt x="324" y="118"/>
                  <a:pt x="307" y="78"/>
                  <a:pt x="276" y="47"/>
                </a:cubicBezTo>
                <a:cubicBezTo>
                  <a:pt x="246" y="17"/>
                  <a:pt x="205" y="0"/>
                  <a:pt x="162" y="0"/>
                </a:cubicBezTo>
                <a:close/>
              </a:path>
            </a:pathLst>
          </a:custGeom>
          <a:solidFill>
            <a:srgbClr val="787CB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39" name="Freeform: Shape 67">
            <a:extLst>
              <a:ext uri="{FF2B5EF4-FFF2-40B4-BE49-F238E27FC236}">
                <a16:creationId xmlns:a16="http://schemas.microsoft.com/office/drawing/2014/main" id="{2088587D-9F68-407F-915E-53079266B403}"/>
              </a:ext>
            </a:extLst>
          </p:cNvPr>
          <p:cNvSpPr/>
          <p:nvPr/>
        </p:nvSpPr>
        <p:spPr>
          <a:xfrm>
            <a:off x="0" y="1819274"/>
            <a:ext cx="5480786" cy="3219452"/>
          </a:xfrm>
          <a:custGeom>
            <a:avLst/>
            <a:gdLst>
              <a:gd name="connsiteX0" fmla="*/ 0 w 5480786"/>
              <a:gd name="connsiteY0" fmla="*/ 0 h 3219452"/>
              <a:gd name="connsiteX1" fmla="*/ 3871060 w 5480786"/>
              <a:gd name="connsiteY1" fmla="*/ 0 h 3219452"/>
              <a:gd name="connsiteX2" fmla="*/ 5480786 w 5480786"/>
              <a:gd name="connsiteY2" fmla="*/ 1609726 h 3219452"/>
              <a:gd name="connsiteX3" fmla="*/ 5480785 w 5480786"/>
              <a:gd name="connsiteY3" fmla="*/ 1609726 h 3219452"/>
              <a:gd name="connsiteX4" fmla="*/ 3871059 w 5480786"/>
              <a:gd name="connsiteY4" fmla="*/ 3219452 h 3219452"/>
              <a:gd name="connsiteX5" fmla="*/ 0 w 5480786"/>
              <a:gd name="connsiteY5" fmla="*/ 3219451 h 3219452"/>
              <a:gd name="connsiteX6" fmla="*/ 0 w 5480786"/>
              <a:gd name="connsiteY6" fmla="*/ 0 h 3219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80786" h="3219452">
                <a:moveTo>
                  <a:pt x="0" y="0"/>
                </a:moveTo>
                <a:lnTo>
                  <a:pt x="3871060" y="0"/>
                </a:lnTo>
                <a:cubicBezTo>
                  <a:pt x="4760087" y="0"/>
                  <a:pt x="5480786" y="720699"/>
                  <a:pt x="5480786" y="1609726"/>
                </a:cubicBezTo>
                <a:lnTo>
                  <a:pt x="5480785" y="1609726"/>
                </a:lnTo>
                <a:cubicBezTo>
                  <a:pt x="5480785" y="2498753"/>
                  <a:pt x="4760086" y="3219452"/>
                  <a:pt x="3871059" y="3219452"/>
                </a:cubicBezTo>
                <a:lnTo>
                  <a:pt x="0" y="3219451"/>
                </a:lnTo>
                <a:lnTo>
                  <a:pt x="0" y="0"/>
                </a:lnTo>
                <a:close/>
              </a:path>
            </a:pathLst>
          </a:custGeom>
          <a:solidFill>
            <a:srgbClr val="B0B3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4" name="Title 1">
            <a:extLst>
              <a:ext uri="{FF2B5EF4-FFF2-40B4-BE49-F238E27FC236}">
                <a16:creationId xmlns:a16="http://schemas.microsoft.com/office/drawing/2014/main" id="{46ED5541-2B39-405B-8085-6A619E36E9D3}"/>
              </a:ext>
            </a:extLst>
          </p:cNvPr>
          <p:cNvSpPr txBox="1">
            <a:spLocks/>
          </p:cNvSpPr>
          <p:nvPr/>
        </p:nvSpPr>
        <p:spPr>
          <a:xfrm>
            <a:off x="2304291" y="4024639"/>
            <a:ext cx="738064" cy="368301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kern="12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26" name="Title 3">
            <a:extLst>
              <a:ext uri="{FF2B5EF4-FFF2-40B4-BE49-F238E27FC236}">
                <a16:creationId xmlns:a16="http://schemas.microsoft.com/office/drawing/2014/main" id="{FAEC5902-3FBE-4B88-A74E-6B094DC0E366}"/>
              </a:ext>
            </a:extLst>
          </p:cNvPr>
          <p:cNvSpPr txBox="1">
            <a:spLocks/>
          </p:cNvSpPr>
          <p:nvPr/>
        </p:nvSpPr>
        <p:spPr>
          <a:xfrm>
            <a:off x="152724" y="1134964"/>
            <a:ext cx="5001964" cy="229403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91440" tIns="45720" rIns="91440" bIns="45720" anchor="t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kern="12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algn="l">
              <a:lnSpc>
                <a:spcPts val="6000"/>
              </a:lnSpc>
            </a:pPr>
            <a:r>
              <a:rPr lang="en-GB" sz="6600" spc="-300" dirty="0" err="1">
                <a:ln w="12700">
                  <a:solidFill>
                    <a:prstClr val="white"/>
                  </a:solidFill>
                </a:ln>
                <a:solidFill>
                  <a:srgbClr val="787CB5"/>
                </a:solidFill>
                <a:effectLst>
                  <a:outerShdw blurRad="63500" dist="50800" dir="5400000" algn="t" rotWithShape="0">
                    <a:prstClr val="black">
                      <a:alpha val="15000"/>
                    </a:prstClr>
                  </a:outerShdw>
                </a:effectLst>
                <a:latin typeface="Montserrat Black"/>
                <a:ea typeface="Open Sans bold"/>
                <a:cs typeface="Open Sans bold"/>
              </a:rPr>
              <a:t>Pourquoi</a:t>
            </a:r>
            <a:endParaRPr lang="en-GB" sz="6600" spc="-300" dirty="0" err="1">
              <a:ln w="12700">
                <a:solidFill>
                  <a:schemeClr val="bg1"/>
                </a:solidFill>
              </a:ln>
              <a:solidFill>
                <a:srgbClr val="787CB5"/>
              </a:solidFill>
              <a:effectLst>
                <a:outerShdw blurRad="63500" dist="50800" dir="5400000" algn="t" rotWithShape="0">
                  <a:prstClr val="black">
                    <a:alpha val="15000"/>
                  </a:prstClr>
                </a:outerShdw>
              </a:effectLst>
              <a:latin typeface="Montserrat Black" panose="00000A00000000000000" pitchFamily="50" charset="0"/>
            </a:endParaRPr>
          </a:p>
          <a:p>
            <a:pPr algn="l">
              <a:lnSpc>
                <a:spcPts val="6000"/>
              </a:lnSpc>
            </a:pPr>
            <a:r>
              <a:rPr lang="en-GB" sz="6600" spc="-300" dirty="0" err="1">
                <a:ln w="12700">
                  <a:solidFill>
                    <a:prstClr val="white"/>
                  </a:solidFill>
                </a:ln>
                <a:solidFill>
                  <a:srgbClr val="787CB5"/>
                </a:solidFill>
                <a:effectLst>
                  <a:outerShdw blurRad="63500" dist="50800" dir="5400000" algn="t" rotWithShape="0">
                    <a:prstClr val="black">
                      <a:alpha val="15000"/>
                    </a:prstClr>
                  </a:outerShdw>
                </a:effectLst>
                <a:latin typeface="Montserrat Black"/>
                <a:ea typeface="Open Sans bold"/>
                <a:cs typeface="Open Sans bold"/>
              </a:rPr>
              <a:t>apprendre</a:t>
            </a:r>
            <a:endParaRPr lang="en-GB" sz="6600" spc="-300">
              <a:ln w="12700">
                <a:solidFill>
                  <a:prstClr val="white"/>
                </a:solidFill>
              </a:ln>
              <a:solidFill>
                <a:srgbClr val="787CB5"/>
              </a:solidFill>
              <a:effectLst>
                <a:outerShdw blurRad="63500" dist="50800" dir="5400000" algn="t" rotWithShape="0">
                  <a:prstClr val="black">
                    <a:alpha val="15000"/>
                  </a:prstClr>
                </a:outerShdw>
              </a:effectLst>
              <a:latin typeface="Montserrat Black"/>
              <a:ea typeface="Open Sans bold"/>
              <a:cs typeface="Open Sans bold"/>
            </a:endParaRPr>
          </a:p>
          <a:p>
            <a:pPr algn="l">
              <a:lnSpc>
                <a:spcPts val="6000"/>
              </a:lnSpc>
            </a:pPr>
            <a:r>
              <a:rPr lang="en-GB" sz="6600" b="1" spc="-300" dirty="0">
                <a:ln w="12700">
                  <a:solidFill>
                    <a:schemeClr val="bg1"/>
                  </a:solidFill>
                </a:ln>
                <a:noFill/>
                <a:effectLst>
                  <a:outerShdw blurRad="63500" dist="50800" dir="5400000" algn="t" rotWithShape="0">
                    <a:prstClr val="black">
                      <a:alpha val="15000"/>
                    </a:prstClr>
                  </a:outerShdw>
                </a:effectLst>
                <a:latin typeface="Montserrat Black"/>
                <a:ea typeface="Open Sans bold"/>
                <a:cs typeface="Open Sans bold"/>
              </a:rPr>
              <a:t>PHP ?</a:t>
            </a:r>
            <a:endParaRPr lang="en-GB" sz="6600" b="1" spc="-300" dirty="0">
              <a:ln w="12700">
                <a:solidFill>
                  <a:prstClr val="white"/>
                </a:solidFill>
              </a:ln>
              <a:effectLst>
                <a:outerShdw blurRad="63500" dist="50800" dir="5400000" algn="t" rotWithShape="0">
                  <a:prstClr val="black">
                    <a:alpha val="15000"/>
                  </a:prstClr>
                </a:outerShdw>
              </a:effectLst>
              <a:latin typeface="Montserrat Black"/>
              <a:ea typeface="Open Sans bold"/>
              <a:cs typeface="Open Sans bold"/>
            </a:endParaRPr>
          </a:p>
        </p:txBody>
      </p:sp>
      <p:sp>
        <p:nvSpPr>
          <p:cNvPr id="69" name="Slide Number Placeholder 6">
            <a:extLst>
              <a:ext uri="{FF2B5EF4-FFF2-40B4-BE49-F238E27FC236}">
                <a16:creationId xmlns:a16="http://schemas.microsoft.com/office/drawing/2014/main" id="{023EAD20-8E90-4B19-AA6A-A7E434D04707}"/>
              </a:ext>
            </a:extLst>
          </p:cNvPr>
          <p:cNvSpPr txBox="1">
            <a:spLocks/>
          </p:cNvSpPr>
          <p:nvPr/>
        </p:nvSpPr>
        <p:spPr>
          <a:xfrm>
            <a:off x="11425086" y="415806"/>
            <a:ext cx="651079" cy="2706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500" kern="1200">
                <a:solidFill>
                  <a:schemeClr val="bg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2ECA992-A3F4-43F5-9894-C8C908A8F4D0}" type="slidenum">
              <a:rPr lang="en-US" b="1" dirty="0" smtClean="0">
                <a:latin typeface="Open Sans bold"/>
                <a:ea typeface="Open Sans bold"/>
                <a:cs typeface="Open Sans bold"/>
              </a:rPr>
              <a:pPr/>
              <a:t>4</a:t>
            </a:fld>
            <a:endParaRPr lang="en-US" b="1">
              <a:latin typeface="Open Sans bold"/>
              <a:ea typeface="Open Sans bold"/>
              <a:cs typeface="Open Sans bold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C22333CB-1699-44A0-BDB6-6F56CF8CABD1}"/>
              </a:ext>
            </a:extLst>
          </p:cNvPr>
          <p:cNvSpPr txBox="1"/>
          <p:nvPr/>
        </p:nvSpPr>
        <p:spPr>
          <a:xfrm rot="21317478">
            <a:off x="278409" y="4595015"/>
            <a:ext cx="3135459" cy="646331"/>
          </a:xfrm>
          <a:prstGeom prst="rect">
            <a:avLst/>
          </a:prstGeom>
          <a:solidFill>
            <a:srgbClr val="EAD94C"/>
          </a:solidFill>
        </p:spPr>
        <p:txBody>
          <a:bodyPr wrap="square" rtlCol="0">
            <a:spAutoFit/>
          </a:bodyPr>
          <a:lstStyle/>
          <a:p>
            <a:r>
              <a:rPr lang="fr-FR" sz="1800" dirty="0">
                <a:solidFill>
                  <a:schemeClr val="bg1"/>
                </a:solidFill>
                <a:latin typeface="Montserrat" panose="00000500000000000000" pitchFamily="2" charset="0"/>
              </a:rPr>
              <a:t>PHP appartient à une très grande famille ! </a:t>
            </a:r>
          </a:p>
        </p:txBody>
      </p:sp>
      <p:sp>
        <p:nvSpPr>
          <p:cNvPr id="37" name="Freeform 151">
            <a:extLst>
              <a:ext uri="{FF2B5EF4-FFF2-40B4-BE49-F238E27FC236}">
                <a16:creationId xmlns:a16="http://schemas.microsoft.com/office/drawing/2014/main" id="{75B1A4C1-1F3A-4CBD-93F6-F42468C99174}"/>
              </a:ext>
            </a:extLst>
          </p:cNvPr>
          <p:cNvSpPr>
            <a:spLocks noEditPoints="1"/>
          </p:cNvSpPr>
          <p:nvPr/>
        </p:nvSpPr>
        <p:spPr bwMode="auto">
          <a:xfrm rot="239127">
            <a:off x="3045079" y="4143176"/>
            <a:ext cx="491136" cy="526144"/>
          </a:xfrm>
          <a:custGeom>
            <a:avLst/>
            <a:gdLst>
              <a:gd name="T0" fmla="*/ 95 w 154"/>
              <a:gd name="T1" fmla="*/ 144 h 160"/>
              <a:gd name="T2" fmla="*/ 87 w 154"/>
              <a:gd name="T3" fmla="*/ 157 h 160"/>
              <a:gd name="T4" fmla="*/ 70 w 154"/>
              <a:gd name="T5" fmla="*/ 160 h 160"/>
              <a:gd name="T6" fmla="*/ 64 w 154"/>
              <a:gd name="T7" fmla="*/ 152 h 160"/>
              <a:gd name="T8" fmla="*/ 58 w 154"/>
              <a:gd name="T9" fmla="*/ 141 h 160"/>
              <a:gd name="T10" fmla="*/ 90 w 154"/>
              <a:gd name="T11" fmla="*/ 136 h 160"/>
              <a:gd name="T12" fmla="*/ 116 w 154"/>
              <a:gd name="T13" fmla="*/ 77 h 160"/>
              <a:gd name="T14" fmla="*/ 95 w 154"/>
              <a:gd name="T15" fmla="*/ 125 h 160"/>
              <a:gd name="T16" fmla="*/ 64 w 154"/>
              <a:gd name="T17" fmla="*/ 129 h 160"/>
              <a:gd name="T18" fmla="*/ 48 w 154"/>
              <a:gd name="T19" fmla="*/ 104 h 160"/>
              <a:gd name="T20" fmla="*/ 76 w 154"/>
              <a:gd name="T21" fmla="*/ 37 h 160"/>
              <a:gd name="T22" fmla="*/ 81 w 154"/>
              <a:gd name="T23" fmla="*/ 53 h 160"/>
              <a:gd name="T24" fmla="*/ 48 w 154"/>
              <a:gd name="T25" fmla="*/ 77 h 160"/>
              <a:gd name="T26" fmla="*/ 57 w 154"/>
              <a:gd name="T27" fmla="*/ 77 h 160"/>
              <a:gd name="T28" fmla="*/ 81 w 154"/>
              <a:gd name="T29" fmla="*/ 53 h 160"/>
              <a:gd name="T30" fmla="*/ 81 w 154"/>
              <a:gd name="T31" fmla="*/ 20 h 160"/>
              <a:gd name="T32" fmla="*/ 76 w 154"/>
              <a:gd name="T33" fmla="*/ 0 h 160"/>
              <a:gd name="T34" fmla="*/ 73 w 154"/>
              <a:gd name="T35" fmla="*/ 20 h 160"/>
              <a:gd name="T36" fmla="*/ 23 w 154"/>
              <a:gd name="T37" fmla="*/ 77 h 160"/>
              <a:gd name="T38" fmla="*/ 4 w 154"/>
              <a:gd name="T39" fmla="*/ 73 h 160"/>
              <a:gd name="T40" fmla="*/ 4 w 154"/>
              <a:gd name="T41" fmla="*/ 81 h 160"/>
              <a:gd name="T42" fmla="*/ 23 w 154"/>
              <a:gd name="T43" fmla="*/ 77 h 160"/>
              <a:gd name="T44" fmla="*/ 133 w 154"/>
              <a:gd name="T45" fmla="*/ 73 h 160"/>
              <a:gd name="T46" fmla="*/ 133 w 154"/>
              <a:gd name="T47" fmla="*/ 81 h 160"/>
              <a:gd name="T48" fmla="*/ 154 w 154"/>
              <a:gd name="T49" fmla="*/ 77 h 160"/>
              <a:gd name="T50" fmla="*/ 33 w 154"/>
              <a:gd name="T51" fmla="*/ 113 h 160"/>
              <a:gd name="T52" fmla="*/ 22 w 154"/>
              <a:gd name="T53" fmla="*/ 131 h 160"/>
              <a:gd name="T54" fmla="*/ 28 w 154"/>
              <a:gd name="T55" fmla="*/ 131 h 160"/>
              <a:gd name="T56" fmla="*/ 39 w 154"/>
              <a:gd name="T57" fmla="*/ 113 h 160"/>
              <a:gd name="T58" fmla="*/ 117 w 154"/>
              <a:gd name="T59" fmla="*/ 41 h 160"/>
              <a:gd name="T60" fmla="*/ 131 w 154"/>
              <a:gd name="T61" fmla="*/ 29 h 160"/>
              <a:gd name="T62" fmla="*/ 124 w 154"/>
              <a:gd name="T63" fmla="*/ 22 h 160"/>
              <a:gd name="T64" fmla="*/ 113 w 154"/>
              <a:gd name="T65" fmla="*/ 40 h 160"/>
              <a:gd name="T66" fmla="*/ 33 w 154"/>
              <a:gd name="T67" fmla="*/ 40 h 160"/>
              <a:gd name="T68" fmla="*/ 39 w 154"/>
              <a:gd name="T69" fmla="*/ 40 h 160"/>
              <a:gd name="T70" fmla="*/ 28 w 154"/>
              <a:gd name="T71" fmla="*/ 22 h 160"/>
              <a:gd name="T72" fmla="*/ 22 w 154"/>
              <a:gd name="T73" fmla="*/ 29 h 160"/>
              <a:gd name="T74" fmla="*/ 33 w 154"/>
              <a:gd name="T75" fmla="*/ 40 h 160"/>
              <a:gd name="T76" fmla="*/ 113 w 154"/>
              <a:gd name="T77" fmla="*/ 113 h 160"/>
              <a:gd name="T78" fmla="*/ 124 w 154"/>
              <a:gd name="T79" fmla="*/ 131 h 160"/>
              <a:gd name="T80" fmla="*/ 131 w 154"/>
              <a:gd name="T81" fmla="*/ 131 h 160"/>
              <a:gd name="T82" fmla="*/ 119 w 154"/>
              <a:gd name="T83" fmla="*/ 113 h 160"/>
              <a:gd name="T84" fmla="*/ 119 w 154"/>
              <a:gd name="T85" fmla="*/ 113 h 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54" h="160">
                <a:moveTo>
                  <a:pt x="95" y="141"/>
                </a:moveTo>
                <a:cubicBezTo>
                  <a:pt x="95" y="144"/>
                  <a:pt x="95" y="144"/>
                  <a:pt x="95" y="144"/>
                </a:cubicBezTo>
                <a:cubicBezTo>
                  <a:pt x="95" y="148"/>
                  <a:pt x="92" y="152"/>
                  <a:pt x="89" y="152"/>
                </a:cubicBezTo>
                <a:cubicBezTo>
                  <a:pt x="87" y="157"/>
                  <a:pt x="87" y="157"/>
                  <a:pt x="87" y="157"/>
                </a:cubicBezTo>
                <a:cubicBezTo>
                  <a:pt x="86" y="159"/>
                  <a:pt x="85" y="160"/>
                  <a:pt x="82" y="160"/>
                </a:cubicBezTo>
                <a:cubicBezTo>
                  <a:pt x="70" y="160"/>
                  <a:pt x="70" y="160"/>
                  <a:pt x="70" y="160"/>
                </a:cubicBezTo>
                <a:cubicBezTo>
                  <a:pt x="69" y="160"/>
                  <a:pt x="66" y="159"/>
                  <a:pt x="65" y="157"/>
                </a:cubicBezTo>
                <a:cubicBezTo>
                  <a:pt x="64" y="152"/>
                  <a:pt x="64" y="152"/>
                  <a:pt x="64" y="152"/>
                </a:cubicBezTo>
                <a:cubicBezTo>
                  <a:pt x="60" y="152"/>
                  <a:pt x="58" y="148"/>
                  <a:pt x="58" y="144"/>
                </a:cubicBezTo>
                <a:cubicBezTo>
                  <a:pt x="58" y="141"/>
                  <a:pt x="58" y="141"/>
                  <a:pt x="58" y="141"/>
                </a:cubicBezTo>
                <a:cubicBezTo>
                  <a:pt x="58" y="138"/>
                  <a:pt x="60" y="136"/>
                  <a:pt x="63" y="136"/>
                </a:cubicBezTo>
                <a:cubicBezTo>
                  <a:pt x="90" y="136"/>
                  <a:pt x="90" y="136"/>
                  <a:pt x="90" y="136"/>
                </a:cubicBezTo>
                <a:cubicBezTo>
                  <a:pt x="92" y="136"/>
                  <a:pt x="95" y="138"/>
                  <a:pt x="95" y="141"/>
                </a:cubicBezTo>
                <a:close/>
                <a:moveTo>
                  <a:pt x="116" y="77"/>
                </a:moveTo>
                <a:cubicBezTo>
                  <a:pt x="116" y="88"/>
                  <a:pt x="112" y="97"/>
                  <a:pt x="105" y="105"/>
                </a:cubicBezTo>
                <a:cubicBezTo>
                  <a:pt x="100" y="110"/>
                  <a:pt x="96" y="117"/>
                  <a:pt x="95" y="125"/>
                </a:cubicBezTo>
                <a:cubicBezTo>
                  <a:pt x="95" y="127"/>
                  <a:pt x="92" y="129"/>
                  <a:pt x="89" y="129"/>
                </a:cubicBezTo>
                <a:cubicBezTo>
                  <a:pt x="64" y="129"/>
                  <a:pt x="64" y="129"/>
                  <a:pt x="64" y="129"/>
                </a:cubicBezTo>
                <a:cubicBezTo>
                  <a:pt x="62" y="129"/>
                  <a:pt x="58" y="127"/>
                  <a:pt x="58" y="125"/>
                </a:cubicBezTo>
                <a:cubicBezTo>
                  <a:pt x="57" y="117"/>
                  <a:pt x="53" y="110"/>
                  <a:pt x="48" y="104"/>
                </a:cubicBezTo>
                <a:cubicBezTo>
                  <a:pt x="42" y="97"/>
                  <a:pt x="37" y="88"/>
                  <a:pt x="37" y="78"/>
                </a:cubicBezTo>
                <a:cubicBezTo>
                  <a:pt x="37" y="56"/>
                  <a:pt x="54" y="37"/>
                  <a:pt x="76" y="37"/>
                </a:cubicBezTo>
                <a:cubicBezTo>
                  <a:pt x="99" y="37"/>
                  <a:pt x="116" y="54"/>
                  <a:pt x="116" y="77"/>
                </a:cubicBezTo>
                <a:close/>
                <a:moveTo>
                  <a:pt x="81" y="53"/>
                </a:moveTo>
                <a:cubicBezTo>
                  <a:pt x="81" y="51"/>
                  <a:pt x="79" y="48"/>
                  <a:pt x="76" y="48"/>
                </a:cubicBezTo>
                <a:cubicBezTo>
                  <a:pt x="60" y="48"/>
                  <a:pt x="48" y="61"/>
                  <a:pt x="48" y="77"/>
                </a:cubicBezTo>
                <a:cubicBezTo>
                  <a:pt x="48" y="79"/>
                  <a:pt x="50" y="81"/>
                  <a:pt x="53" y="81"/>
                </a:cubicBezTo>
                <a:cubicBezTo>
                  <a:pt x="55" y="81"/>
                  <a:pt x="57" y="79"/>
                  <a:pt x="57" y="77"/>
                </a:cubicBezTo>
                <a:cubicBezTo>
                  <a:pt x="57" y="65"/>
                  <a:pt x="65" y="57"/>
                  <a:pt x="76" y="57"/>
                </a:cubicBezTo>
                <a:cubicBezTo>
                  <a:pt x="79" y="57"/>
                  <a:pt x="81" y="56"/>
                  <a:pt x="81" y="53"/>
                </a:cubicBezTo>
                <a:close/>
                <a:moveTo>
                  <a:pt x="76" y="24"/>
                </a:moveTo>
                <a:cubicBezTo>
                  <a:pt x="79" y="24"/>
                  <a:pt x="81" y="22"/>
                  <a:pt x="81" y="20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1"/>
                  <a:pt x="79" y="0"/>
                  <a:pt x="76" y="0"/>
                </a:cubicBezTo>
                <a:cubicBezTo>
                  <a:pt x="74" y="0"/>
                  <a:pt x="73" y="1"/>
                  <a:pt x="73" y="4"/>
                </a:cubicBezTo>
                <a:cubicBezTo>
                  <a:pt x="73" y="20"/>
                  <a:pt x="73" y="20"/>
                  <a:pt x="73" y="20"/>
                </a:cubicBezTo>
                <a:cubicBezTo>
                  <a:pt x="73" y="22"/>
                  <a:pt x="74" y="24"/>
                  <a:pt x="76" y="24"/>
                </a:cubicBezTo>
                <a:close/>
                <a:moveTo>
                  <a:pt x="23" y="77"/>
                </a:moveTo>
                <a:cubicBezTo>
                  <a:pt x="23" y="74"/>
                  <a:pt x="22" y="73"/>
                  <a:pt x="20" y="73"/>
                </a:cubicBezTo>
                <a:cubicBezTo>
                  <a:pt x="4" y="73"/>
                  <a:pt x="4" y="73"/>
                  <a:pt x="4" y="73"/>
                </a:cubicBezTo>
                <a:cubicBezTo>
                  <a:pt x="1" y="73"/>
                  <a:pt x="0" y="74"/>
                  <a:pt x="0" y="77"/>
                </a:cubicBezTo>
                <a:cubicBezTo>
                  <a:pt x="0" y="79"/>
                  <a:pt x="1" y="81"/>
                  <a:pt x="4" y="81"/>
                </a:cubicBezTo>
                <a:cubicBezTo>
                  <a:pt x="20" y="81"/>
                  <a:pt x="20" y="81"/>
                  <a:pt x="20" y="81"/>
                </a:cubicBezTo>
                <a:cubicBezTo>
                  <a:pt x="22" y="81"/>
                  <a:pt x="23" y="79"/>
                  <a:pt x="23" y="77"/>
                </a:cubicBezTo>
                <a:close/>
                <a:moveTo>
                  <a:pt x="149" y="73"/>
                </a:moveTo>
                <a:cubicBezTo>
                  <a:pt x="133" y="73"/>
                  <a:pt x="133" y="73"/>
                  <a:pt x="133" y="73"/>
                </a:cubicBezTo>
                <a:cubicBezTo>
                  <a:pt x="131" y="73"/>
                  <a:pt x="129" y="74"/>
                  <a:pt x="129" y="77"/>
                </a:cubicBezTo>
                <a:cubicBezTo>
                  <a:pt x="129" y="79"/>
                  <a:pt x="131" y="81"/>
                  <a:pt x="133" y="81"/>
                </a:cubicBezTo>
                <a:cubicBezTo>
                  <a:pt x="149" y="81"/>
                  <a:pt x="149" y="81"/>
                  <a:pt x="149" y="81"/>
                </a:cubicBezTo>
                <a:cubicBezTo>
                  <a:pt x="152" y="81"/>
                  <a:pt x="154" y="79"/>
                  <a:pt x="154" y="77"/>
                </a:cubicBezTo>
                <a:cubicBezTo>
                  <a:pt x="154" y="74"/>
                  <a:pt x="152" y="73"/>
                  <a:pt x="149" y="73"/>
                </a:cubicBezTo>
                <a:close/>
                <a:moveTo>
                  <a:pt x="33" y="113"/>
                </a:moveTo>
                <a:cubicBezTo>
                  <a:pt x="22" y="125"/>
                  <a:pt x="22" y="125"/>
                  <a:pt x="22" y="125"/>
                </a:cubicBezTo>
                <a:cubicBezTo>
                  <a:pt x="20" y="127"/>
                  <a:pt x="20" y="129"/>
                  <a:pt x="22" y="131"/>
                </a:cubicBezTo>
                <a:cubicBezTo>
                  <a:pt x="23" y="132"/>
                  <a:pt x="25" y="133"/>
                  <a:pt x="25" y="133"/>
                </a:cubicBezTo>
                <a:cubicBezTo>
                  <a:pt x="26" y="133"/>
                  <a:pt x="27" y="132"/>
                  <a:pt x="28" y="131"/>
                </a:cubicBezTo>
                <a:cubicBezTo>
                  <a:pt x="39" y="120"/>
                  <a:pt x="39" y="120"/>
                  <a:pt x="39" y="120"/>
                </a:cubicBezTo>
                <a:cubicBezTo>
                  <a:pt x="41" y="118"/>
                  <a:pt x="41" y="116"/>
                  <a:pt x="39" y="113"/>
                </a:cubicBezTo>
                <a:cubicBezTo>
                  <a:pt x="38" y="112"/>
                  <a:pt x="34" y="112"/>
                  <a:pt x="33" y="113"/>
                </a:cubicBezTo>
                <a:close/>
                <a:moveTo>
                  <a:pt x="117" y="41"/>
                </a:moveTo>
                <a:cubicBezTo>
                  <a:pt x="118" y="41"/>
                  <a:pt x="119" y="41"/>
                  <a:pt x="119" y="40"/>
                </a:cubicBezTo>
                <a:cubicBezTo>
                  <a:pt x="131" y="29"/>
                  <a:pt x="131" y="29"/>
                  <a:pt x="131" y="29"/>
                </a:cubicBezTo>
                <a:cubicBezTo>
                  <a:pt x="133" y="27"/>
                  <a:pt x="133" y="24"/>
                  <a:pt x="131" y="22"/>
                </a:cubicBezTo>
                <a:cubicBezTo>
                  <a:pt x="129" y="20"/>
                  <a:pt x="127" y="20"/>
                  <a:pt x="124" y="22"/>
                </a:cubicBezTo>
                <a:cubicBezTo>
                  <a:pt x="113" y="33"/>
                  <a:pt x="113" y="33"/>
                  <a:pt x="113" y="33"/>
                </a:cubicBezTo>
                <a:cubicBezTo>
                  <a:pt x="112" y="35"/>
                  <a:pt x="112" y="38"/>
                  <a:pt x="113" y="40"/>
                </a:cubicBezTo>
                <a:cubicBezTo>
                  <a:pt x="115" y="41"/>
                  <a:pt x="116" y="41"/>
                  <a:pt x="117" y="41"/>
                </a:cubicBezTo>
                <a:close/>
                <a:moveTo>
                  <a:pt x="33" y="40"/>
                </a:moveTo>
                <a:cubicBezTo>
                  <a:pt x="34" y="41"/>
                  <a:pt x="36" y="41"/>
                  <a:pt x="36" y="41"/>
                </a:cubicBezTo>
                <a:cubicBezTo>
                  <a:pt x="37" y="41"/>
                  <a:pt x="38" y="41"/>
                  <a:pt x="39" y="40"/>
                </a:cubicBezTo>
                <a:cubicBezTo>
                  <a:pt x="41" y="38"/>
                  <a:pt x="41" y="35"/>
                  <a:pt x="39" y="33"/>
                </a:cubicBezTo>
                <a:cubicBezTo>
                  <a:pt x="28" y="22"/>
                  <a:pt x="28" y="22"/>
                  <a:pt x="28" y="22"/>
                </a:cubicBezTo>
                <a:cubicBezTo>
                  <a:pt x="27" y="20"/>
                  <a:pt x="23" y="20"/>
                  <a:pt x="22" y="22"/>
                </a:cubicBezTo>
                <a:cubicBezTo>
                  <a:pt x="20" y="24"/>
                  <a:pt x="20" y="27"/>
                  <a:pt x="22" y="29"/>
                </a:cubicBezTo>
                <a:cubicBezTo>
                  <a:pt x="33" y="40"/>
                  <a:pt x="33" y="40"/>
                  <a:pt x="33" y="40"/>
                </a:cubicBezTo>
                <a:cubicBezTo>
                  <a:pt x="33" y="40"/>
                  <a:pt x="33" y="40"/>
                  <a:pt x="33" y="40"/>
                </a:cubicBezTo>
                <a:close/>
                <a:moveTo>
                  <a:pt x="119" y="113"/>
                </a:moveTo>
                <a:cubicBezTo>
                  <a:pt x="118" y="112"/>
                  <a:pt x="116" y="112"/>
                  <a:pt x="113" y="113"/>
                </a:cubicBezTo>
                <a:cubicBezTo>
                  <a:pt x="112" y="116"/>
                  <a:pt x="112" y="118"/>
                  <a:pt x="113" y="120"/>
                </a:cubicBezTo>
                <a:cubicBezTo>
                  <a:pt x="124" y="131"/>
                  <a:pt x="124" y="131"/>
                  <a:pt x="124" y="131"/>
                </a:cubicBezTo>
                <a:cubicBezTo>
                  <a:pt x="126" y="132"/>
                  <a:pt x="127" y="133"/>
                  <a:pt x="128" y="133"/>
                </a:cubicBezTo>
                <a:cubicBezTo>
                  <a:pt x="129" y="133"/>
                  <a:pt x="131" y="132"/>
                  <a:pt x="131" y="131"/>
                </a:cubicBezTo>
                <a:cubicBezTo>
                  <a:pt x="133" y="129"/>
                  <a:pt x="133" y="127"/>
                  <a:pt x="131" y="125"/>
                </a:cubicBezTo>
                <a:cubicBezTo>
                  <a:pt x="119" y="113"/>
                  <a:pt x="119" y="113"/>
                  <a:pt x="119" y="113"/>
                </a:cubicBezTo>
                <a:cubicBezTo>
                  <a:pt x="119" y="113"/>
                  <a:pt x="119" y="113"/>
                  <a:pt x="119" y="113"/>
                </a:cubicBezTo>
                <a:close/>
                <a:moveTo>
                  <a:pt x="119" y="113"/>
                </a:moveTo>
                <a:cubicBezTo>
                  <a:pt x="119" y="113"/>
                  <a:pt x="119" y="113"/>
                  <a:pt x="119" y="113"/>
                </a:cubicBezTo>
              </a:path>
            </a:pathLst>
          </a:custGeom>
          <a:solidFill>
            <a:srgbClr val="787CB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dirty="0"/>
              <a:t> </a:t>
            </a:r>
          </a:p>
        </p:txBody>
      </p:sp>
      <p:pic>
        <p:nvPicPr>
          <p:cNvPr id="47" name="Image 46">
            <a:extLst>
              <a:ext uri="{FF2B5EF4-FFF2-40B4-BE49-F238E27FC236}">
                <a16:creationId xmlns:a16="http://schemas.microsoft.com/office/drawing/2014/main" id="{776C6003-33CD-415C-AC93-98FA8CBB9C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543" y="213671"/>
            <a:ext cx="534412" cy="288499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CDA32612-DE55-4A25-836B-C7CB9EB5605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9680"/>
          <a:stretch/>
        </p:blipFill>
        <p:spPr>
          <a:xfrm>
            <a:off x="5929166" y="588398"/>
            <a:ext cx="5258320" cy="3436242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1C3FA0F6-67F8-4C50-8876-D6A560CB7C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2240" y="5169206"/>
            <a:ext cx="1747719" cy="1747719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52DEFFFD-D31A-407D-8210-128410F047D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9165" y="4392941"/>
            <a:ext cx="2094706" cy="1178272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C6D8B9C2-40F7-4877-8940-BF1410F4FA6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0872" y="5483992"/>
            <a:ext cx="1264151" cy="1225505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016E3FCC-B93E-44A2-8247-EDF8908232E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6936" y="4676243"/>
            <a:ext cx="2473023" cy="757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69893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445A03C1-B6A9-4A8A-ADA2-EFCE7701D2F1}"/>
              </a:ext>
            </a:extLst>
          </p:cNvPr>
          <p:cNvSpPr/>
          <p:nvPr/>
        </p:nvSpPr>
        <p:spPr>
          <a:xfrm>
            <a:off x="-2" y="1728517"/>
            <a:ext cx="12192000" cy="5131845"/>
          </a:xfrm>
          <a:prstGeom prst="rect">
            <a:avLst/>
          </a:prstGeom>
          <a:solidFill>
            <a:srgbClr val="B0B3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de-DE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314DD22-E734-4410-9E9D-A8CCF4892790}"/>
              </a:ext>
            </a:extLst>
          </p:cNvPr>
          <p:cNvSpPr/>
          <p:nvPr/>
        </p:nvSpPr>
        <p:spPr>
          <a:xfrm>
            <a:off x="911424" y="2420888"/>
            <a:ext cx="47781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/>
              <a:t> </a:t>
            </a:r>
            <a:endParaRPr lang="en-US" sz="1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1" name="Freeform 19">
            <a:extLst>
              <a:ext uri="{FF2B5EF4-FFF2-40B4-BE49-F238E27FC236}">
                <a16:creationId xmlns:a16="http://schemas.microsoft.com/office/drawing/2014/main" id="{61B40120-C8DC-4E47-864D-CE453504A270}"/>
              </a:ext>
            </a:extLst>
          </p:cNvPr>
          <p:cNvSpPr>
            <a:spLocks/>
          </p:cNvSpPr>
          <p:nvPr/>
        </p:nvSpPr>
        <p:spPr bwMode="auto">
          <a:xfrm>
            <a:off x="11511555" y="306778"/>
            <a:ext cx="488750" cy="486853"/>
          </a:xfrm>
          <a:custGeom>
            <a:avLst/>
            <a:gdLst>
              <a:gd name="T0" fmla="*/ 162 w 324"/>
              <a:gd name="T1" fmla="*/ 0 h 323"/>
              <a:gd name="T2" fmla="*/ 48 w 324"/>
              <a:gd name="T3" fmla="*/ 47 h 323"/>
              <a:gd name="T4" fmla="*/ 0 w 324"/>
              <a:gd name="T5" fmla="*/ 162 h 323"/>
              <a:gd name="T6" fmla="*/ 162 w 324"/>
              <a:gd name="T7" fmla="*/ 323 h 323"/>
              <a:gd name="T8" fmla="*/ 324 w 324"/>
              <a:gd name="T9" fmla="*/ 162 h 323"/>
              <a:gd name="T10" fmla="*/ 276 w 324"/>
              <a:gd name="T11" fmla="*/ 47 h 323"/>
              <a:gd name="T12" fmla="*/ 162 w 324"/>
              <a:gd name="T13" fmla="*/ 0 h 3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24" h="323">
                <a:moveTo>
                  <a:pt x="162" y="0"/>
                </a:moveTo>
                <a:cubicBezTo>
                  <a:pt x="119" y="0"/>
                  <a:pt x="78" y="17"/>
                  <a:pt x="48" y="47"/>
                </a:cubicBezTo>
                <a:cubicBezTo>
                  <a:pt x="17" y="78"/>
                  <a:pt x="0" y="118"/>
                  <a:pt x="0" y="162"/>
                </a:cubicBezTo>
                <a:cubicBezTo>
                  <a:pt x="0" y="251"/>
                  <a:pt x="73" y="323"/>
                  <a:pt x="162" y="323"/>
                </a:cubicBezTo>
                <a:cubicBezTo>
                  <a:pt x="251" y="323"/>
                  <a:pt x="324" y="251"/>
                  <a:pt x="324" y="162"/>
                </a:cubicBezTo>
                <a:cubicBezTo>
                  <a:pt x="324" y="118"/>
                  <a:pt x="307" y="78"/>
                  <a:pt x="276" y="47"/>
                </a:cubicBezTo>
                <a:cubicBezTo>
                  <a:pt x="246" y="17"/>
                  <a:pt x="205" y="0"/>
                  <a:pt x="162" y="0"/>
                </a:cubicBezTo>
                <a:close/>
              </a:path>
            </a:pathLst>
          </a:custGeom>
          <a:solidFill>
            <a:srgbClr val="787CB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32" name="Slide Number Placeholder 6">
            <a:extLst>
              <a:ext uri="{FF2B5EF4-FFF2-40B4-BE49-F238E27FC236}">
                <a16:creationId xmlns:a16="http://schemas.microsoft.com/office/drawing/2014/main" id="{6E633902-A09B-4200-B329-F1747705AD99}"/>
              </a:ext>
            </a:extLst>
          </p:cNvPr>
          <p:cNvSpPr txBox="1">
            <a:spLocks/>
          </p:cNvSpPr>
          <p:nvPr/>
        </p:nvSpPr>
        <p:spPr>
          <a:xfrm>
            <a:off x="11425086" y="415806"/>
            <a:ext cx="651079" cy="2706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500" kern="1200">
                <a:solidFill>
                  <a:schemeClr val="bg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Open Sans bold"/>
                <a:ea typeface="Open Sans bold"/>
                <a:cs typeface="Open Sans bold"/>
              </a:rPr>
              <a:t>4</a:t>
            </a:r>
          </a:p>
        </p:txBody>
      </p:sp>
      <p:pic>
        <p:nvPicPr>
          <p:cNvPr id="24" name="Image 23">
            <a:extLst>
              <a:ext uri="{FF2B5EF4-FFF2-40B4-BE49-F238E27FC236}">
                <a16:creationId xmlns:a16="http://schemas.microsoft.com/office/drawing/2014/main" id="{802139AC-BB8E-412E-8247-8588AD3B1B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543" y="213671"/>
            <a:ext cx="534412" cy="288499"/>
          </a:xfrm>
          <a:prstGeom prst="rect">
            <a:avLst/>
          </a:prstGeom>
        </p:spPr>
      </p:pic>
      <p:sp>
        <p:nvSpPr>
          <p:cNvPr id="12" name="Title 3">
            <a:extLst>
              <a:ext uri="{FF2B5EF4-FFF2-40B4-BE49-F238E27FC236}">
                <a16:creationId xmlns:a16="http://schemas.microsoft.com/office/drawing/2014/main" id="{FC2DF692-9D10-4926-B471-8C85102CDFA9}"/>
              </a:ext>
            </a:extLst>
          </p:cNvPr>
          <p:cNvSpPr txBox="1">
            <a:spLocks/>
          </p:cNvSpPr>
          <p:nvPr/>
        </p:nvSpPr>
        <p:spPr>
          <a:xfrm>
            <a:off x="3291234" y="526494"/>
            <a:ext cx="5609529" cy="712324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txBody>
          <a:bodyPr lIns="91440" tIns="45720" rIns="91440" bIns="45720" anchor="t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kern="12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algn="l">
              <a:lnSpc>
                <a:spcPts val="5200"/>
              </a:lnSpc>
            </a:pPr>
            <a:r>
              <a:rPr lang="en-GB" sz="5500" spc="-300" dirty="0" err="1">
                <a:solidFill>
                  <a:srgbClr val="B0B3D6"/>
                </a:solidFill>
                <a:latin typeface="Montserrat Black"/>
                <a:ea typeface="Open Sans bold"/>
                <a:cs typeface="Open Sans bold"/>
              </a:rPr>
              <a:t>Histoire</a:t>
            </a:r>
            <a:r>
              <a:rPr lang="en-GB" sz="5500" spc="-300" dirty="0">
                <a:solidFill>
                  <a:srgbClr val="B0B3D6"/>
                </a:solidFill>
                <a:latin typeface="Montserrat Black"/>
                <a:ea typeface="Open Sans bold"/>
                <a:cs typeface="Open Sans bold"/>
              </a:rPr>
              <a:t> </a:t>
            </a:r>
            <a:r>
              <a:rPr lang="en-GB" sz="5500" spc="-300" dirty="0">
                <a:solidFill>
                  <a:srgbClr val="EAD94C"/>
                </a:solidFill>
                <a:latin typeface="Montserrat Black"/>
                <a:ea typeface="Open Sans bold"/>
                <a:cs typeface="Open Sans bold"/>
              </a:rPr>
              <a:t>de PHP</a:t>
            </a:r>
          </a:p>
        </p:txBody>
      </p:sp>
      <p:cxnSp>
        <p:nvCxnSpPr>
          <p:cNvPr id="15" name="Straight Connector 9">
            <a:extLst>
              <a:ext uri="{FF2B5EF4-FFF2-40B4-BE49-F238E27FC236}">
                <a16:creationId xmlns:a16="http://schemas.microsoft.com/office/drawing/2014/main" id="{E484223C-3CD0-4EE2-BEFF-EB47701C4A39}"/>
              </a:ext>
            </a:extLst>
          </p:cNvPr>
          <p:cNvCxnSpPr>
            <a:cxnSpLocks/>
          </p:cNvCxnSpPr>
          <p:nvPr/>
        </p:nvCxnSpPr>
        <p:spPr>
          <a:xfrm>
            <a:off x="5190344" y="1725699"/>
            <a:ext cx="1811311" cy="0"/>
          </a:xfrm>
          <a:prstGeom prst="line">
            <a:avLst/>
          </a:prstGeom>
          <a:ln w="152400" cap="flat">
            <a:solidFill>
              <a:srgbClr val="787CB5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age 3" descr="Une image contenant personne, arbre, homme, extérieur&#10;&#10;Description générée automatiquement">
            <a:extLst>
              <a:ext uri="{FF2B5EF4-FFF2-40B4-BE49-F238E27FC236}">
                <a16:creationId xmlns:a16="http://schemas.microsoft.com/office/drawing/2014/main" id="{7F3A05BA-B743-47E9-B7FD-45060C219A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554" y="1975561"/>
            <a:ext cx="1903750" cy="1857114"/>
          </a:xfrm>
          <a:prstGeom prst="rect">
            <a:avLst/>
          </a:prstGeom>
        </p:spPr>
      </p:pic>
      <p:pic>
        <p:nvPicPr>
          <p:cNvPr id="6" name="Image 5" descr="Une image contenant personne, homme, posant&#10;&#10;Description générée automatiquement">
            <a:extLst>
              <a:ext uri="{FF2B5EF4-FFF2-40B4-BE49-F238E27FC236}">
                <a16:creationId xmlns:a16="http://schemas.microsoft.com/office/drawing/2014/main" id="{344A9137-A572-43B8-90C8-F1D5CFCFCB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0567" y="1975562"/>
            <a:ext cx="1776098" cy="1857113"/>
          </a:xfrm>
          <a:prstGeom prst="rect">
            <a:avLst/>
          </a:prstGeom>
        </p:spPr>
      </p:pic>
      <p:pic>
        <p:nvPicPr>
          <p:cNvPr id="8" name="Image 7" descr="Une image contenant personne, homme, mur, intérieur&#10;&#10;Description générée automatiquement">
            <a:extLst>
              <a:ext uri="{FF2B5EF4-FFF2-40B4-BE49-F238E27FC236}">
                <a16:creationId xmlns:a16="http://schemas.microsoft.com/office/drawing/2014/main" id="{34A2792D-DC77-470E-BAA7-D3256633B6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6665" y="1975562"/>
            <a:ext cx="1857113" cy="1857113"/>
          </a:xfrm>
          <a:prstGeom prst="rect">
            <a:avLst/>
          </a:prstGeom>
        </p:spPr>
      </p:pic>
      <p:sp>
        <p:nvSpPr>
          <p:cNvPr id="25" name="Textfeld 12">
            <a:extLst>
              <a:ext uri="{FF2B5EF4-FFF2-40B4-BE49-F238E27FC236}">
                <a16:creationId xmlns:a16="http://schemas.microsoft.com/office/drawing/2014/main" id="{371371EB-04B0-4A42-A6C5-C401EF2F34E8}"/>
              </a:ext>
            </a:extLst>
          </p:cNvPr>
          <p:cNvSpPr txBox="1"/>
          <p:nvPr/>
        </p:nvSpPr>
        <p:spPr>
          <a:xfrm>
            <a:off x="241543" y="4225756"/>
            <a:ext cx="51447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Montserrat" panose="00000500000000000000" pitchFamily="2" charset="0"/>
              </a:rPr>
              <a:t>En 1994, </a:t>
            </a:r>
            <a:r>
              <a:rPr lang="fr-FR" b="1" dirty="0">
                <a:solidFill>
                  <a:schemeClr val="bg1"/>
                </a:solidFill>
                <a:latin typeface="Montserrat" panose="00000500000000000000" pitchFamily="2" charset="0"/>
              </a:rPr>
              <a:t>Rasmus Lerdorf </a:t>
            </a:r>
            <a:r>
              <a:rPr lang="fr-FR" dirty="0">
                <a:solidFill>
                  <a:schemeClr val="bg1"/>
                </a:solidFill>
                <a:latin typeface="Montserrat" panose="00000500000000000000" pitchFamily="2" charset="0"/>
              </a:rPr>
              <a:t>créer PHP.</a:t>
            </a:r>
          </a:p>
          <a:p>
            <a:r>
              <a:rPr lang="fr-FR" dirty="0">
                <a:solidFill>
                  <a:schemeClr val="bg1"/>
                </a:solidFill>
                <a:latin typeface="Montserrat" panose="00000500000000000000" pitchFamily="2" charset="0"/>
              </a:rPr>
              <a:t>PHP signifiait </a:t>
            </a:r>
            <a:r>
              <a:rPr lang="fr-FR" b="1" dirty="0">
                <a:solidFill>
                  <a:schemeClr val="bg1"/>
                </a:solidFill>
                <a:latin typeface="Montserrat" panose="00000500000000000000" pitchFamily="2" charset="0"/>
              </a:rPr>
              <a:t>Personal Home Page</a:t>
            </a:r>
            <a:r>
              <a:rPr lang="fr-FR" dirty="0">
                <a:solidFill>
                  <a:schemeClr val="bg1"/>
                </a:solidFill>
                <a:latin typeface="Montserrat" panose="00000500000000000000" pitchFamily="2" charset="0"/>
              </a:rPr>
              <a:t>.</a:t>
            </a:r>
          </a:p>
        </p:txBody>
      </p:sp>
      <p:sp>
        <p:nvSpPr>
          <p:cNvPr id="26" name="Textfeld 12">
            <a:extLst>
              <a:ext uri="{FF2B5EF4-FFF2-40B4-BE49-F238E27FC236}">
                <a16:creationId xmlns:a16="http://schemas.microsoft.com/office/drawing/2014/main" id="{C857A98A-287E-4516-A9B4-7A1565D41B2E}"/>
              </a:ext>
            </a:extLst>
          </p:cNvPr>
          <p:cNvSpPr txBox="1"/>
          <p:nvPr/>
        </p:nvSpPr>
        <p:spPr>
          <a:xfrm>
            <a:off x="8284398" y="3832675"/>
            <a:ext cx="17760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latin typeface="Montserrat" panose="00000500000000000000" pitchFamily="2" charset="0"/>
              </a:rPr>
              <a:t>Andi Gutmans</a:t>
            </a:r>
          </a:p>
        </p:txBody>
      </p:sp>
      <p:sp>
        <p:nvSpPr>
          <p:cNvPr id="27" name="Textfeld 12">
            <a:extLst>
              <a:ext uri="{FF2B5EF4-FFF2-40B4-BE49-F238E27FC236}">
                <a16:creationId xmlns:a16="http://schemas.microsoft.com/office/drawing/2014/main" id="{312309B2-522C-4572-A692-5086DC986AD8}"/>
              </a:ext>
            </a:extLst>
          </p:cNvPr>
          <p:cNvSpPr txBox="1"/>
          <p:nvPr/>
        </p:nvSpPr>
        <p:spPr>
          <a:xfrm>
            <a:off x="10060494" y="3832675"/>
            <a:ext cx="18571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latin typeface="Montserrat" panose="00000500000000000000" pitchFamily="2" charset="0"/>
              </a:rPr>
              <a:t>Zeev Suraski</a:t>
            </a:r>
          </a:p>
        </p:txBody>
      </p:sp>
      <p:sp>
        <p:nvSpPr>
          <p:cNvPr id="28" name="Textfeld 12">
            <a:extLst>
              <a:ext uri="{FF2B5EF4-FFF2-40B4-BE49-F238E27FC236}">
                <a16:creationId xmlns:a16="http://schemas.microsoft.com/office/drawing/2014/main" id="{06373D77-2624-4401-A6CC-957EC017F990}"/>
              </a:ext>
            </a:extLst>
          </p:cNvPr>
          <p:cNvSpPr txBox="1"/>
          <p:nvPr/>
        </p:nvSpPr>
        <p:spPr>
          <a:xfrm>
            <a:off x="6710635" y="4268618"/>
            <a:ext cx="52069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Montserrat" panose="00000500000000000000" pitchFamily="2" charset="0"/>
              </a:rPr>
              <a:t>En 1998, ils réécrivent le cœur de PHP.</a:t>
            </a:r>
          </a:p>
          <a:p>
            <a:r>
              <a:rPr lang="fr-FR" dirty="0">
                <a:solidFill>
                  <a:schemeClr val="bg1"/>
                </a:solidFill>
                <a:latin typeface="Montserrat" panose="00000500000000000000" pitchFamily="2" charset="0"/>
              </a:rPr>
              <a:t>PHP devient </a:t>
            </a:r>
            <a:r>
              <a:rPr lang="fr-FR" b="1" dirty="0">
                <a:solidFill>
                  <a:schemeClr val="bg1"/>
                </a:solidFill>
                <a:latin typeface="Montserrat" panose="00000500000000000000" pitchFamily="2" charset="0"/>
              </a:rPr>
              <a:t>PHP:Hypertext Preprocessor</a:t>
            </a:r>
            <a:r>
              <a:rPr lang="fr-FR" dirty="0">
                <a:solidFill>
                  <a:schemeClr val="bg1"/>
                </a:solidFill>
                <a:latin typeface="Montserrat" panose="00000500000000000000" pitchFamily="2" charset="0"/>
              </a:rPr>
              <a:t>.</a:t>
            </a:r>
          </a:p>
          <a:p>
            <a:r>
              <a:rPr lang="fr-FR" dirty="0">
                <a:solidFill>
                  <a:schemeClr val="bg1"/>
                </a:solidFill>
                <a:latin typeface="Montserrat" panose="00000500000000000000" pitchFamily="2" charset="0"/>
              </a:rPr>
              <a:t>ElRoubio crée la mascotte </a:t>
            </a:r>
            <a:r>
              <a:rPr lang="fr-FR" b="1" dirty="0">
                <a:solidFill>
                  <a:schemeClr val="bg1"/>
                </a:solidFill>
                <a:latin typeface="Montserrat" panose="00000500000000000000" pitchFamily="2" charset="0"/>
              </a:rPr>
              <a:t>elePHPant</a:t>
            </a:r>
            <a:r>
              <a:rPr lang="fr-FR" dirty="0">
                <a:solidFill>
                  <a:schemeClr val="bg1"/>
                </a:solidFill>
                <a:latin typeface="Montserrat" panose="00000500000000000000" pitchFamily="2" charset="0"/>
              </a:rPr>
              <a:t>.</a:t>
            </a:r>
          </a:p>
        </p:txBody>
      </p:sp>
      <p:sp>
        <p:nvSpPr>
          <p:cNvPr id="30" name="Textfeld 12">
            <a:extLst>
              <a:ext uri="{FF2B5EF4-FFF2-40B4-BE49-F238E27FC236}">
                <a16:creationId xmlns:a16="http://schemas.microsoft.com/office/drawing/2014/main" id="{21099AB9-B246-450A-AC30-ED41A6A6DF8B}"/>
              </a:ext>
            </a:extLst>
          </p:cNvPr>
          <p:cNvSpPr txBox="1"/>
          <p:nvPr/>
        </p:nvSpPr>
        <p:spPr>
          <a:xfrm>
            <a:off x="6710634" y="5219730"/>
            <a:ext cx="52069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Montserrat" panose="00000500000000000000" pitchFamily="2" charset="0"/>
              </a:rPr>
              <a:t>En 1999, ils redéveloppent le moteur interne de PHP.</a:t>
            </a:r>
          </a:p>
          <a:p>
            <a:r>
              <a:rPr lang="fr-FR" dirty="0">
                <a:latin typeface="Montserrat" panose="00000500000000000000" pitchFamily="2" charset="0"/>
              </a:rPr>
              <a:t>Ils créent le </a:t>
            </a:r>
            <a:r>
              <a:rPr lang="fr-FR" b="1" dirty="0">
                <a:latin typeface="Montserrat" panose="00000500000000000000" pitchFamily="2" charset="0"/>
              </a:rPr>
              <a:t>Zend Engine</a:t>
            </a:r>
            <a:r>
              <a:rPr lang="fr-FR" dirty="0">
                <a:latin typeface="Montserrat" panose="00000500000000000000" pitchFamily="2" charset="0"/>
              </a:rPr>
              <a:t>.</a:t>
            </a:r>
          </a:p>
        </p:txBody>
      </p:sp>
      <p:sp>
        <p:nvSpPr>
          <p:cNvPr id="34" name="Textfeld 12">
            <a:extLst>
              <a:ext uri="{FF2B5EF4-FFF2-40B4-BE49-F238E27FC236}">
                <a16:creationId xmlns:a16="http://schemas.microsoft.com/office/drawing/2014/main" id="{9A380107-0E21-4FB4-997C-065AA3BF4A32}"/>
              </a:ext>
            </a:extLst>
          </p:cNvPr>
          <p:cNvSpPr txBox="1"/>
          <p:nvPr/>
        </p:nvSpPr>
        <p:spPr>
          <a:xfrm>
            <a:off x="27382" y="1183405"/>
            <a:ext cx="5573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Montserrat" panose="00000500000000000000" pitchFamily="2" charset="0"/>
              </a:rPr>
              <a:t>Actuellement 78% des sites web utilisent PHP !</a:t>
            </a:r>
          </a:p>
        </p:txBody>
      </p:sp>
      <p:sp>
        <p:nvSpPr>
          <p:cNvPr id="37" name="Textfeld 12">
            <a:extLst>
              <a:ext uri="{FF2B5EF4-FFF2-40B4-BE49-F238E27FC236}">
                <a16:creationId xmlns:a16="http://schemas.microsoft.com/office/drawing/2014/main" id="{5FF3B132-388C-4BC4-A346-571917BE6C9F}"/>
              </a:ext>
            </a:extLst>
          </p:cNvPr>
          <p:cNvSpPr txBox="1"/>
          <p:nvPr/>
        </p:nvSpPr>
        <p:spPr>
          <a:xfrm>
            <a:off x="241543" y="4930572"/>
            <a:ext cx="49896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Montserrat" panose="00000500000000000000" pitchFamily="2" charset="0"/>
              </a:rPr>
              <a:t>En 1995, il publie le code source.</a:t>
            </a:r>
          </a:p>
        </p:txBody>
      </p:sp>
      <p:sp>
        <p:nvSpPr>
          <p:cNvPr id="38" name="Textfeld 12">
            <a:extLst>
              <a:ext uri="{FF2B5EF4-FFF2-40B4-BE49-F238E27FC236}">
                <a16:creationId xmlns:a16="http://schemas.microsoft.com/office/drawing/2014/main" id="{393FB58F-249C-4FA9-9BC5-CE485794C472}"/>
              </a:ext>
            </a:extLst>
          </p:cNvPr>
          <p:cNvSpPr txBox="1"/>
          <p:nvPr/>
        </p:nvSpPr>
        <p:spPr>
          <a:xfrm>
            <a:off x="241543" y="5362603"/>
            <a:ext cx="2852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Montserrat" panose="00000500000000000000" pitchFamily="2" charset="0"/>
              </a:rPr>
              <a:t>En 1996, il sort PHP 2.0</a:t>
            </a:r>
          </a:p>
        </p:txBody>
      </p:sp>
      <p:sp>
        <p:nvSpPr>
          <p:cNvPr id="45" name="Textfeld 12">
            <a:extLst>
              <a:ext uri="{FF2B5EF4-FFF2-40B4-BE49-F238E27FC236}">
                <a16:creationId xmlns:a16="http://schemas.microsoft.com/office/drawing/2014/main" id="{3768EBF5-6941-4E58-8AC2-55B6D671A34C}"/>
              </a:ext>
            </a:extLst>
          </p:cNvPr>
          <p:cNvSpPr txBox="1"/>
          <p:nvPr/>
        </p:nvSpPr>
        <p:spPr>
          <a:xfrm>
            <a:off x="268222" y="3806378"/>
            <a:ext cx="19037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latin typeface="Montserrat" panose="00000500000000000000" pitchFamily="2" charset="0"/>
              </a:rPr>
              <a:t>Rasmus Lerdorf</a:t>
            </a:r>
          </a:p>
        </p:txBody>
      </p:sp>
      <p:sp>
        <p:nvSpPr>
          <p:cNvPr id="46" name="Rectangle : coins arrondis 45">
            <a:extLst>
              <a:ext uri="{FF2B5EF4-FFF2-40B4-BE49-F238E27FC236}">
                <a16:creationId xmlns:a16="http://schemas.microsoft.com/office/drawing/2014/main" id="{FE526FDF-2398-46FD-BE8D-1A5BFE06E7A5}"/>
              </a:ext>
            </a:extLst>
          </p:cNvPr>
          <p:cNvSpPr/>
          <p:nvPr/>
        </p:nvSpPr>
        <p:spPr>
          <a:xfrm rot="268930">
            <a:off x="5083318" y="6363856"/>
            <a:ext cx="948829" cy="248123"/>
          </a:xfrm>
          <a:prstGeom prst="roundRect">
            <a:avLst/>
          </a:prstGeom>
          <a:solidFill>
            <a:srgbClr val="EAD9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Rectangle : coins arrondis 46">
            <a:extLst>
              <a:ext uri="{FF2B5EF4-FFF2-40B4-BE49-F238E27FC236}">
                <a16:creationId xmlns:a16="http://schemas.microsoft.com/office/drawing/2014/main" id="{5B887F77-2EDB-4DB6-A32D-0A18B27376CD}"/>
              </a:ext>
            </a:extLst>
          </p:cNvPr>
          <p:cNvSpPr/>
          <p:nvPr/>
        </p:nvSpPr>
        <p:spPr>
          <a:xfrm rot="581255">
            <a:off x="5138418" y="6352793"/>
            <a:ext cx="852421" cy="248338"/>
          </a:xfrm>
          <a:prstGeom prst="roundRect">
            <a:avLst/>
          </a:prstGeom>
          <a:solidFill>
            <a:srgbClr val="787C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Textfeld 12">
            <a:extLst>
              <a:ext uri="{FF2B5EF4-FFF2-40B4-BE49-F238E27FC236}">
                <a16:creationId xmlns:a16="http://schemas.microsoft.com/office/drawing/2014/main" id="{79666147-BABB-48A1-B269-79B617895C9D}"/>
              </a:ext>
            </a:extLst>
          </p:cNvPr>
          <p:cNvSpPr txBox="1"/>
          <p:nvPr/>
        </p:nvSpPr>
        <p:spPr>
          <a:xfrm>
            <a:off x="4067391" y="6301236"/>
            <a:ext cx="3244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Montserrat" panose="00000500000000000000" pitchFamily="2" charset="0"/>
              </a:rPr>
              <a:t>En 2020, </a:t>
            </a:r>
            <a:r>
              <a:rPr lang="fr-FR" b="1" dirty="0">
                <a:solidFill>
                  <a:schemeClr val="bg1"/>
                </a:solidFill>
                <a:latin typeface="Montserrat" panose="00000500000000000000" pitchFamily="2" charset="0"/>
              </a:rPr>
              <a:t>PHP 8 </a:t>
            </a:r>
            <a:r>
              <a:rPr lang="fr-FR" dirty="0">
                <a:solidFill>
                  <a:schemeClr val="bg1"/>
                </a:solidFill>
                <a:latin typeface="Montserrat" panose="00000500000000000000" pitchFamily="2" charset="0"/>
              </a:rPr>
              <a:t>est publié</a:t>
            </a:r>
          </a:p>
        </p:txBody>
      </p:sp>
      <p:pic>
        <p:nvPicPr>
          <p:cNvPr id="50" name="Image 49">
            <a:extLst>
              <a:ext uri="{FF2B5EF4-FFF2-40B4-BE49-F238E27FC236}">
                <a16:creationId xmlns:a16="http://schemas.microsoft.com/office/drawing/2014/main" id="{36876F59-BC0B-4DEF-97B2-5D8C2D8201A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7545" y="2364166"/>
            <a:ext cx="1264394" cy="1019944"/>
          </a:xfrm>
          <a:prstGeom prst="rect">
            <a:avLst/>
          </a:prstGeom>
        </p:spPr>
      </p:pic>
      <p:sp>
        <p:nvSpPr>
          <p:cNvPr id="53" name="Flèche : chevron 52">
            <a:extLst>
              <a:ext uri="{FF2B5EF4-FFF2-40B4-BE49-F238E27FC236}">
                <a16:creationId xmlns:a16="http://schemas.microsoft.com/office/drawing/2014/main" id="{DB4150EA-A3CC-4665-8861-32535BA81581}"/>
              </a:ext>
            </a:extLst>
          </p:cNvPr>
          <p:cNvSpPr/>
          <p:nvPr/>
        </p:nvSpPr>
        <p:spPr>
          <a:xfrm>
            <a:off x="4975102" y="2682136"/>
            <a:ext cx="207999" cy="376687"/>
          </a:xfrm>
          <a:prstGeom prst="chevron">
            <a:avLst/>
          </a:prstGeom>
          <a:solidFill>
            <a:srgbClr val="EAD9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pic>
        <p:nvPicPr>
          <p:cNvPr id="54" name="Image 53" descr="Une image contenant texte&#10;&#10;Description générée automatiquement">
            <a:extLst>
              <a:ext uri="{FF2B5EF4-FFF2-40B4-BE49-F238E27FC236}">
                <a16:creationId xmlns:a16="http://schemas.microsoft.com/office/drawing/2014/main" id="{0AD79BCB-023C-4A52-946A-C8D2E15DE66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8652" y="2342988"/>
            <a:ext cx="1602158" cy="1098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947182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"/>
                            </p:stCondLst>
                            <p:childTnLst>
                              <p:par>
                                <p:cTn id="4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27" grpId="0"/>
      <p:bldP spid="28" grpId="0"/>
      <p:bldP spid="30" grpId="0"/>
      <p:bldP spid="34" grpId="0"/>
      <p:bldP spid="37" grpId="0"/>
      <p:bldP spid="38" grpId="0"/>
      <p:bldP spid="45" grpId="0"/>
      <p:bldP spid="46" grpId="0" animBg="1"/>
      <p:bldP spid="47" grpId="0" animBg="1"/>
      <p:bldP spid="23" grpId="0"/>
      <p:bldP spid="5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445A03C1-B6A9-4A8A-ADA2-EFCE7701D2F1}"/>
              </a:ext>
            </a:extLst>
          </p:cNvPr>
          <p:cNvSpPr/>
          <p:nvPr/>
        </p:nvSpPr>
        <p:spPr>
          <a:xfrm>
            <a:off x="0" y="2049268"/>
            <a:ext cx="12192000" cy="4891177"/>
          </a:xfrm>
          <a:prstGeom prst="rect">
            <a:avLst/>
          </a:prstGeom>
          <a:solidFill>
            <a:srgbClr val="B0B3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de-DE" dirty="0"/>
          </a:p>
        </p:txBody>
      </p:sp>
      <p:sp>
        <p:nvSpPr>
          <p:cNvPr id="31" name="Freeform 19">
            <a:extLst>
              <a:ext uri="{FF2B5EF4-FFF2-40B4-BE49-F238E27FC236}">
                <a16:creationId xmlns:a16="http://schemas.microsoft.com/office/drawing/2014/main" id="{61B40120-C8DC-4E47-864D-CE453504A270}"/>
              </a:ext>
            </a:extLst>
          </p:cNvPr>
          <p:cNvSpPr>
            <a:spLocks/>
          </p:cNvSpPr>
          <p:nvPr/>
        </p:nvSpPr>
        <p:spPr bwMode="auto">
          <a:xfrm>
            <a:off x="11511555" y="306778"/>
            <a:ext cx="488750" cy="486853"/>
          </a:xfrm>
          <a:custGeom>
            <a:avLst/>
            <a:gdLst>
              <a:gd name="T0" fmla="*/ 162 w 324"/>
              <a:gd name="T1" fmla="*/ 0 h 323"/>
              <a:gd name="T2" fmla="*/ 48 w 324"/>
              <a:gd name="T3" fmla="*/ 47 h 323"/>
              <a:gd name="T4" fmla="*/ 0 w 324"/>
              <a:gd name="T5" fmla="*/ 162 h 323"/>
              <a:gd name="T6" fmla="*/ 162 w 324"/>
              <a:gd name="T7" fmla="*/ 323 h 323"/>
              <a:gd name="T8" fmla="*/ 324 w 324"/>
              <a:gd name="T9" fmla="*/ 162 h 323"/>
              <a:gd name="T10" fmla="*/ 276 w 324"/>
              <a:gd name="T11" fmla="*/ 47 h 323"/>
              <a:gd name="T12" fmla="*/ 162 w 324"/>
              <a:gd name="T13" fmla="*/ 0 h 3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24" h="323">
                <a:moveTo>
                  <a:pt x="162" y="0"/>
                </a:moveTo>
                <a:cubicBezTo>
                  <a:pt x="119" y="0"/>
                  <a:pt x="78" y="17"/>
                  <a:pt x="48" y="47"/>
                </a:cubicBezTo>
                <a:cubicBezTo>
                  <a:pt x="17" y="78"/>
                  <a:pt x="0" y="118"/>
                  <a:pt x="0" y="162"/>
                </a:cubicBezTo>
                <a:cubicBezTo>
                  <a:pt x="0" y="251"/>
                  <a:pt x="73" y="323"/>
                  <a:pt x="162" y="323"/>
                </a:cubicBezTo>
                <a:cubicBezTo>
                  <a:pt x="251" y="323"/>
                  <a:pt x="324" y="251"/>
                  <a:pt x="324" y="162"/>
                </a:cubicBezTo>
                <a:cubicBezTo>
                  <a:pt x="324" y="118"/>
                  <a:pt x="307" y="78"/>
                  <a:pt x="276" y="47"/>
                </a:cubicBezTo>
                <a:cubicBezTo>
                  <a:pt x="246" y="17"/>
                  <a:pt x="205" y="0"/>
                  <a:pt x="162" y="0"/>
                </a:cubicBezTo>
                <a:close/>
              </a:path>
            </a:pathLst>
          </a:custGeom>
          <a:solidFill>
            <a:srgbClr val="787CB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32" name="Slide Number Placeholder 6">
            <a:extLst>
              <a:ext uri="{FF2B5EF4-FFF2-40B4-BE49-F238E27FC236}">
                <a16:creationId xmlns:a16="http://schemas.microsoft.com/office/drawing/2014/main" id="{6E633902-A09B-4200-B329-F1747705AD99}"/>
              </a:ext>
            </a:extLst>
          </p:cNvPr>
          <p:cNvSpPr txBox="1">
            <a:spLocks/>
          </p:cNvSpPr>
          <p:nvPr/>
        </p:nvSpPr>
        <p:spPr>
          <a:xfrm>
            <a:off x="11425086" y="415806"/>
            <a:ext cx="651079" cy="2706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500" kern="1200">
                <a:solidFill>
                  <a:schemeClr val="bg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Open Sans bold"/>
                <a:ea typeface="Open Sans bold"/>
                <a:cs typeface="Open Sans bold"/>
              </a:rPr>
              <a:t>5</a:t>
            </a:r>
          </a:p>
        </p:txBody>
      </p:sp>
      <p:pic>
        <p:nvPicPr>
          <p:cNvPr id="24" name="Image 23">
            <a:extLst>
              <a:ext uri="{FF2B5EF4-FFF2-40B4-BE49-F238E27FC236}">
                <a16:creationId xmlns:a16="http://schemas.microsoft.com/office/drawing/2014/main" id="{802139AC-BB8E-412E-8247-8588AD3B1B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543" y="213671"/>
            <a:ext cx="534412" cy="288499"/>
          </a:xfrm>
          <a:prstGeom prst="rect">
            <a:avLst/>
          </a:prstGeom>
        </p:spPr>
      </p:pic>
      <p:sp>
        <p:nvSpPr>
          <p:cNvPr id="12" name="Title 3">
            <a:extLst>
              <a:ext uri="{FF2B5EF4-FFF2-40B4-BE49-F238E27FC236}">
                <a16:creationId xmlns:a16="http://schemas.microsoft.com/office/drawing/2014/main" id="{FC2DF692-9D10-4926-B471-8C85102CDFA9}"/>
              </a:ext>
            </a:extLst>
          </p:cNvPr>
          <p:cNvSpPr txBox="1">
            <a:spLocks/>
          </p:cNvSpPr>
          <p:nvPr/>
        </p:nvSpPr>
        <p:spPr>
          <a:xfrm>
            <a:off x="1581887" y="441099"/>
            <a:ext cx="9037268" cy="712324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txBody>
          <a:bodyPr lIns="91440" tIns="45720" rIns="91440" bIns="45720" anchor="t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kern="12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>
              <a:lnSpc>
                <a:spcPts val="5200"/>
              </a:lnSpc>
            </a:pPr>
            <a:r>
              <a:rPr lang="en-GB" sz="5500" spc="-300" dirty="0">
                <a:solidFill>
                  <a:srgbClr val="B0B3D6"/>
                </a:solidFill>
                <a:latin typeface="Montserrat Black"/>
                <a:ea typeface="Open Sans bold"/>
                <a:cs typeface="Open Sans bold"/>
              </a:rPr>
              <a:t>Les différentes versions </a:t>
            </a:r>
            <a:endParaRPr lang="fr-FR">
              <a:solidFill>
                <a:srgbClr val="000000"/>
              </a:solidFill>
            </a:endParaRPr>
          </a:p>
          <a:p>
            <a:pPr>
              <a:lnSpc>
                <a:spcPts val="5200"/>
              </a:lnSpc>
            </a:pPr>
            <a:r>
              <a:rPr lang="en-GB" sz="5500" spc="-300" dirty="0">
                <a:solidFill>
                  <a:srgbClr val="EAD94C"/>
                </a:solidFill>
                <a:latin typeface="Montserrat Black"/>
                <a:ea typeface="Open Sans bold"/>
                <a:cs typeface="Open Sans bold"/>
              </a:rPr>
              <a:t>de PHP</a:t>
            </a:r>
            <a:endParaRPr lang="fr-FR" dirty="0">
              <a:solidFill>
                <a:srgbClr val="EAD94C"/>
              </a:solidFill>
            </a:endParaRPr>
          </a:p>
        </p:txBody>
      </p:sp>
      <p:cxnSp>
        <p:nvCxnSpPr>
          <p:cNvPr id="15" name="Straight Connector 9">
            <a:extLst>
              <a:ext uri="{FF2B5EF4-FFF2-40B4-BE49-F238E27FC236}">
                <a16:creationId xmlns:a16="http://schemas.microsoft.com/office/drawing/2014/main" id="{E484223C-3CD0-4EE2-BEFF-EB47701C4A39}"/>
              </a:ext>
            </a:extLst>
          </p:cNvPr>
          <p:cNvCxnSpPr>
            <a:cxnSpLocks/>
          </p:cNvCxnSpPr>
          <p:nvPr/>
        </p:nvCxnSpPr>
        <p:spPr>
          <a:xfrm>
            <a:off x="5190344" y="2049268"/>
            <a:ext cx="1811311" cy="0"/>
          </a:xfrm>
          <a:prstGeom prst="line">
            <a:avLst/>
          </a:prstGeom>
          <a:ln w="152400" cap="flat">
            <a:solidFill>
              <a:srgbClr val="787CB5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feld 12">
            <a:extLst>
              <a:ext uri="{FF2B5EF4-FFF2-40B4-BE49-F238E27FC236}">
                <a16:creationId xmlns:a16="http://schemas.microsoft.com/office/drawing/2014/main" id="{460BE031-E10F-4483-A94C-2A6FB0A476D3}"/>
              </a:ext>
            </a:extLst>
          </p:cNvPr>
          <p:cNvSpPr txBox="1"/>
          <p:nvPr/>
        </p:nvSpPr>
        <p:spPr>
          <a:xfrm>
            <a:off x="1478053" y="2160147"/>
            <a:ext cx="1762718" cy="67710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fr-FR" sz="3800" b="1" dirty="0">
                <a:solidFill>
                  <a:srgbClr val="787CB5"/>
                </a:solidFill>
                <a:latin typeface="Montserrat"/>
              </a:rPr>
              <a:t>PHP 5</a:t>
            </a:r>
            <a:endParaRPr lang="fr-FR" sz="3800" b="1">
              <a:solidFill>
                <a:srgbClr val="787CB5"/>
              </a:solidFill>
              <a:cs typeface="Calibri"/>
            </a:endParaRPr>
          </a:p>
        </p:txBody>
      </p:sp>
      <p:sp>
        <p:nvSpPr>
          <p:cNvPr id="41" name="Ellipse 40">
            <a:extLst>
              <a:ext uri="{FF2B5EF4-FFF2-40B4-BE49-F238E27FC236}">
                <a16:creationId xmlns:a16="http://schemas.microsoft.com/office/drawing/2014/main" id="{9E5C53DA-AF29-4EE1-8B6D-E1762F93BEA5}"/>
              </a:ext>
            </a:extLst>
          </p:cNvPr>
          <p:cNvSpPr/>
          <p:nvPr/>
        </p:nvSpPr>
        <p:spPr>
          <a:xfrm>
            <a:off x="4780011" y="3166379"/>
            <a:ext cx="2663694" cy="2663694"/>
          </a:xfrm>
          <a:prstGeom prst="ellipse">
            <a:avLst/>
          </a:prstGeom>
          <a:solidFill>
            <a:srgbClr val="EAD9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3" name="Image 2" descr="Une image contenant texte&#10;&#10;Description générée automatiquement">
            <a:extLst>
              <a:ext uri="{FF2B5EF4-FFF2-40B4-BE49-F238E27FC236}">
                <a16:creationId xmlns:a16="http://schemas.microsoft.com/office/drawing/2014/main" id="{29412DFB-6A6A-43BA-A952-9C4816182E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5560" y="3856996"/>
            <a:ext cx="1860878" cy="1275719"/>
          </a:xfrm>
          <a:prstGeom prst="rect">
            <a:avLst/>
          </a:prstGeom>
        </p:spPr>
      </p:pic>
      <p:sp>
        <p:nvSpPr>
          <p:cNvPr id="4" name="Textfeld 12">
            <a:extLst>
              <a:ext uri="{FF2B5EF4-FFF2-40B4-BE49-F238E27FC236}">
                <a16:creationId xmlns:a16="http://schemas.microsoft.com/office/drawing/2014/main" id="{EAD96D2E-257A-2FC3-0907-4DFE6033983A}"/>
              </a:ext>
            </a:extLst>
          </p:cNvPr>
          <p:cNvSpPr txBox="1"/>
          <p:nvPr/>
        </p:nvSpPr>
        <p:spPr>
          <a:xfrm>
            <a:off x="8798898" y="2162029"/>
            <a:ext cx="1903829" cy="67710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fr-FR" sz="3800" b="1" dirty="0">
                <a:solidFill>
                  <a:srgbClr val="787CB5"/>
                </a:solidFill>
                <a:latin typeface="Montserrat"/>
              </a:rPr>
              <a:t>PHP 7</a:t>
            </a:r>
            <a:endParaRPr lang="fr-FR" sz="3800" b="1">
              <a:solidFill>
                <a:srgbClr val="787CB5"/>
              </a:solidFill>
              <a:cs typeface="Calibri"/>
            </a:endParaRPr>
          </a:p>
        </p:txBody>
      </p:sp>
      <p:sp>
        <p:nvSpPr>
          <p:cNvPr id="19" name="Flèche : pentagone 18">
            <a:extLst>
              <a:ext uri="{FF2B5EF4-FFF2-40B4-BE49-F238E27FC236}">
                <a16:creationId xmlns:a16="http://schemas.microsoft.com/office/drawing/2014/main" id="{C116A071-2F4C-FE78-7F00-09D770B99DC4}"/>
              </a:ext>
            </a:extLst>
          </p:cNvPr>
          <p:cNvSpPr/>
          <p:nvPr/>
        </p:nvSpPr>
        <p:spPr>
          <a:xfrm rot="5400000">
            <a:off x="412731" y="4483728"/>
            <a:ext cx="3800593" cy="667925"/>
          </a:xfrm>
          <a:prstGeom prst="homePlate">
            <a:avLst/>
          </a:prstGeom>
          <a:solidFill>
            <a:srgbClr val="848B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373DB7A3-1C5D-8AE0-DD01-6B5C298FA43F}"/>
              </a:ext>
            </a:extLst>
          </p:cNvPr>
          <p:cNvSpPr txBox="1"/>
          <p:nvPr/>
        </p:nvSpPr>
        <p:spPr>
          <a:xfrm>
            <a:off x="4704" y="3038593"/>
            <a:ext cx="4616684" cy="34163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 algn="ctr">
              <a:buFont typeface="Arial"/>
              <a:buChar char="•"/>
            </a:pPr>
            <a:r>
              <a:rPr lang="fr-FR" sz="2400" b="1" dirty="0">
                <a:solidFill>
                  <a:schemeClr val="bg1"/>
                </a:solidFill>
                <a:cs typeface="Calibri"/>
              </a:rPr>
              <a:t>Introduction du nouveau moteur Zend Engine 2.</a:t>
            </a:r>
            <a:endParaRPr lang="fr-FR">
              <a:solidFill>
                <a:schemeClr val="bg1"/>
              </a:solidFill>
              <a:cs typeface="Calibri" panose="020F0502020204030204"/>
            </a:endParaRPr>
          </a:p>
          <a:p>
            <a:pPr marL="342900" indent="-342900" algn="ctr">
              <a:buFont typeface="Arial"/>
              <a:buChar char="•"/>
            </a:pPr>
            <a:r>
              <a:rPr lang="fr-FR" sz="2400" b="1" dirty="0">
                <a:solidFill>
                  <a:schemeClr val="bg1"/>
                </a:solidFill>
                <a:cs typeface="Calibri"/>
              </a:rPr>
              <a:t>Ajout des namespaces.</a:t>
            </a:r>
          </a:p>
          <a:p>
            <a:pPr marL="342900" indent="-342900" algn="ctr">
              <a:buFont typeface="Arial"/>
              <a:buChar char="•"/>
            </a:pPr>
            <a:r>
              <a:rPr lang="fr-FR" sz="2400" b="1" dirty="0">
                <a:solidFill>
                  <a:schemeClr val="bg1"/>
                </a:solidFill>
                <a:cs typeface="Calibri"/>
              </a:rPr>
              <a:t>Ajout des fonctions anonymes.</a:t>
            </a:r>
          </a:p>
          <a:p>
            <a:pPr marL="342900" indent="-342900" algn="ctr">
              <a:buFont typeface="Arial"/>
              <a:buChar char="•"/>
            </a:pPr>
            <a:r>
              <a:rPr lang="fr-FR" sz="2400" b="1" dirty="0">
                <a:solidFill>
                  <a:schemeClr val="bg1"/>
                </a:solidFill>
                <a:cs typeface="Calibri"/>
              </a:rPr>
              <a:t>Ajout de PHP-FPM.</a:t>
            </a:r>
          </a:p>
          <a:p>
            <a:pPr marL="342900" indent="-342900" algn="ctr">
              <a:buFont typeface="Arial"/>
              <a:buChar char="•"/>
            </a:pPr>
            <a:r>
              <a:rPr lang="fr-FR" sz="2400" b="1" dirty="0">
                <a:solidFill>
                  <a:schemeClr val="bg1"/>
                </a:solidFill>
                <a:cs typeface="Calibri"/>
              </a:rPr>
              <a:t>Ajout des Traits.</a:t>
            </a:r>
          </a:p>
          <a:p>
            <a:pPr marL="342900" indent="-342900" algn="ctr">
              <a:buFont typeface="Arial"/>
              <a:buChar char="•"/>
            </a:pPr>
            <a:r>
              <a:rPr lang="fr-FR" sz="2400" b="1" dirty="0">
                <a:solidFill>
                  <a:schemeClr val="bg1"/>
                </a:solidFill>
                <a:cs typeface="Calibri"/>
              </a:rPr>
              <a:t>Ajout d'une API de hash.</a:t>
            </a:r>
          </a:p>
          <a:p>
            <a:pPr marL="342900" indent="-342900" algn="ctr">
              <a:buFont typeface="Arial"/>
              <a:buChar char="•"/>
            </a:pPr>
            <a:r>
              <a:rPr lang="fr-FR" sz="2400" b="1" dirty="0">
                <a:solidFill>
                  <a:schemeClr val="bg1"/>
                </a:solidFill>
                <a:cs typeface="Calibri"/>
              </a:rPr>
              <a:t>Téléchargement de fichier de +2Go.</a:t>
            </a:r>
          </a:p>
        </p:txBody>
      </p:sp>
      <p:sp>
        <p:nvSpPr>
          <p:cNvPr id="21" name="Flèche : pentagone 20">
            <a:extLst>
              <a:ext uri="{FF2B5EF4-FFF2-40B4-BE49-F238E27FC236}">
                <a16:creationId xmlns:a16="http://schemas.microsoft.com/office/drawing/2014/main" id="{63055B8D-8304-86B0-DD25-7C6606BB7537}"/>
              </a:ext>
            </a:extLst>
          </p:cNvPr>
          <p:cNvSpPr/>
          <p:nvPr/>
        </p:nvSpPr>
        <p:spPr>
          <a:xfrm rot="5400000">
            <a:off x="7778730" y="4493135"/>
            <a:ext cx="3800593" cy="667925"/>
          </a:xfrm>
          <a:prstGeom prst="homePlate">
            <a:avLst/>
          </a:prstGeom>
          <a:solidFill>
            <a:srgbClr val="848B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5FDF60CB-4530-8D16-611B-E5C86C3F3CE6}"/>
              </a:ext>
            </a:extLst>
          </p:cNvPr>
          <p:cNvSpPr txBox="1"/>
          <p:nvPr/>
        </p:nvSpPr>
        <p:spPr>
          <a:xfrm>
            <a:off x="7370703" y="3048000"/>
            <a:ext cx="4616684" cy="378565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 algn="ctr">
              <a:buFont typeface="Arial"/>
              <a:buChar char="•"/>
            </a:pPr>
            <a:r>
              <a:rPr lang="fr-FR" sz="2400" b="1" dirty="0">
                <a:solidFill>
                  <a:schemeClr val="bg1"/>
                </a:solidFill>
                <a:cs typeface="Calibri"/>
              </a:rPr>
              <a:t>Nouveau moteur PHP NG.</a:t>
            </a:r>
            <a:endParaRPr lang="fr-FR" dirty="0">
              <a:solidFill>
                <a:schemeClr val="bg1"/>
              </a:solidFill>
              <a:cs typeface="Calibri" panose="020F0502020204030204"/>
            </a:endParaRPr>
          </a:p>
          <a:p>
            <a:pPr marL="342900" indent="-342900" algn="ctr">
              <a:buFont typeface="Arial"/>
              <a:buChar char="•"/>
            </a:pPr>
            <a:r>
              <a:rPr lang="fr-FR" sz="2400" b="1" dirty="0" err="1">
                <a:solidFill>
                  <a:schemeClr val="bg1"/>
                </a:solidFill>
                <a:cs typeface="Calibri"/>
              </a:rPr>
              <a:t>OPcache</a:t>
            </a:r>
            <a:r>
              <a:rPr lang="fr-FR" sz="2400" b="1" dirty="0">
                <a:solidFill>
                  <a:schemeClr val="bg1"/>
                </a:solidFill>
                <a:cs typeface="Calibri"/>
              </a:rPr>
              <a:t> devient standard.</a:t>
            </a:r>
          </a:p>
          <a:p>
            <a:pPr marL="342900" indent="-342900" algn="ctr">
              <a:buFont typeface="Arial"/>
              <a:buChar char="•"/>
            </a:pPr>
            <a:r>
              <a:rPr lang="fr-FR" sz="2400" b="1" dirty="0">
                <a:solidFill>
                  <a:schemeClr val="bg1"/>
                </a:solidFill>
                <a:cs typeface="Calibri"/>
              </a:rPr>
              <a:t>Typage des valeurs de retour.</a:t>
            </a:r>
          </a:p>
          <a:p>
            <a:pPr marL="342900" indent="-342900" algn="ctr">
              <a:buFont typeface="Arial"/>
              <a:buChar char="•"/>
            </a:pPr>
            <a:r>
              <a:rPr lang="fr-FR" sz="2400" b="1" dirty="0">
                <a:solidFill>
                  <a:schemeClr val="bg1"/>
                </a:solidFill>
                <a:cs typeface="Calibri"/>
              </a:rPr>
              <a:t>Ajout opérateur coalescent </a:t>
            </a:r>
            <a:r>
              <a:rPr lang="fr-FR" sz="2400" b="1" dirty="0" err="1">
                <a:solidFill>
                  <a:schemeClr val="bg1"/>
                </a:solidFill>
                <a:cs typeface="Calibri"/>
              </a:rPr>
              <a:t>null</a:t>
            </a:r>
            <a:r>
              <a:rPr lang="fr-FR" sz="2400" b="1" dirty="0">
                <a:solidFill>
                  <a:schemeClr val="bg1"/>
                </a:solidFill>
                <a:cs typeface="Calibri"/>
              </a:rPr>
              <a:t> "??".</a:t>
            </a:r>
          </a:p>
          <a:p>
            <a:pPr marL="342900" indent="-342900" algn="ctr">
              <a:buFont typeface="Arial"/>
              <a:buChar char="•"/>
            </a:pPr>
            <a:r>
              <a:rPr lang="fr-FR" sz="2400" b="1" dirty="0">
                <a:solidFill>
                  <a:schemeClr val="bg1"/>
                </a:solidFill>
                <a:cs typeface="Calibri"/>
              </a:rPr>
              <a:t>Multiple catch.</a:t>
            </a:r>
          </a:p>
          <a:p>
            <a:pPr marL="342900" indent="-342900" algn="ctr">
              <a:buFont typeface="Arial"/>
              <a:buChar char="•"/>
            </a:pPr>
            <a:r>
              <a:rPr lang="fr-FR" sz="2400" b="1" dirty="0">
                <a:solidFill>
                  <a:schemeClr val="bg1"/>
                </a:solidFill>
                <a:cs typeface="Calibri"/>
              </a:rPr>
              <a:t>Ajout du type "</a:t>
            </a:r>
            <a:r>
              <a:rPr lang="fr-FR" sz="2400" b="1" dirty="0" err="1">
                <a:solidFill>
                  <a:schemeClr val="bg1"/>
                </a:solidFill>
                <a:cs typeface="Calibri"/>
              </a:rPr>
              <a:t>nullable</a:t>
            </a:r>
            <a:r>
              <a:rPr lang="fr-FR" sz="2400" b="1" dirty="0">
                <a:solidFill>
                  <a:schemeClr val="bg1"/>
                </a:solidFill>
                <a:cs typeface="Calibri"/>
              </a:rPr>
              <a:t>" et "</a:t>
            </a:r>
            <a:r>
              <a:rPr lang="fr-FR" sz="2400" b="1" dirty="0" err="1">
                <a:solidFill>
                  <a:schemeClr val="bg1"/>
                </a:solidFill>
                <a:cs typeface="Calibri"/>
              </a:rPr>
              <a:t>void</a:t>
            </a:r>
            <a:r>
              <a:rPr lang="fr-FR" sz="2400" b="1" dirty="0">
                <a:solidFill>
                  <a:schemeClr val="bg1"/>
                </a:solidFill>
                <a:cs typeface="Calibri"/>
              </a:rPr>
              <a:t>".</a:t>
            </a:r>
          </a:p>
          <a:p>
            <a:pPr marL="342900" indent="-342900" algn="ctr">
              <a:buFont typeface="Arial"/>
              <a:buChar char="•"/>
            </a:pPr>
            <a:r>
              <a:rPr lang="fr-FR" sz="2400" b="1" dirty="0">
                <a:solidFill>
                  <a:schemeClr val="bg1"/>
                </a:solidFill>
                <a:cs typeface="Calibri"/>
              </a:rPr>
              <a:t>Typage des propriétés de classe.</a:t>
            </a:r>
          </a:p>
          <a:p>
            <a:pPr algn="ctr"/>
            <a:endParaRPr lang="fr-FR" sz="2400" b="1" dirty="0">
              <a:solidFill>
                <a:schemeClr val="bg1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7541415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750"/>
                            </p:stCondLst>
                            <p:childTnLst>
                              <p:par>
                                <p:cTn id="1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41" grpId="0" animBg="1"/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D5AA788-E9C1-4B82-8ADE-5F1FBFEA6390}"/>
              </a:ext>
            </a:extLst>
          </p:cNvPr>
          <p:cNvSpPr/>
          <p:nvPr/>
        </p:nvSpPr>
        <p:spPr>
          <a:xfrm>
            <a:off x="6096004" y="0"/>
            <a:ext cx="6095996" cy="6858000"/>
          </a:xfrm>
          <a:prstGeom prst="rect">
            <a:avLst/>
          </a:prstGeom>
          <a:solidFill>
            <a:srgbClr val="B0B3D6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 19">
            <a:extLst>
              <a:ext uri="{FF2B5EF4-FFF2-40B4-BE49-F238E27FC236}">
                <a16:creationId xmlns:a16="http://schemas.microsoft.com/office/drawing/2014/main" id="{BC20E670-2399-4A97-996B-D43FFB7F9C9A}"/>
              </a:ext>
            </a:extLst>
          </p:cNvPr>
          <p:cNvSpPr>
            <a:spLocks/>
          </p:cNvSpPr>
          <p:nvPr/>
        </p:nvSpPr>
        <p:spPr bwMode="auto">
          <a:xfrm>
            <a:off x="11506250" y="258642"/>
            <a:ext cx="488750" cy="486853"/>
          </a:xfrm>
          <a:custGeom>
            <a:avLst/>
            <a:gdLst>
              <a:gd name="T0" fmla="*/ 162 w 324"/>
              <a:gd name="T1" fmla="*/ 0 h 323"/>
              <a:gd name="T2" fmla="*/ 48 w 324"/>
              <a:gd name="T3" fmla="*/ 47 h 323"/>
              <a:gd name="T4" fmla="*/ 0 w 324"/>
              <a:gd name="T5" fmla="*/ 162 h 323"/>
              <a:gd name="T6" fmla="*/ 162 w 324"/>
              <a:gd name="T7" fmla="*/ 323 h 323"/>
              <a:gd name="T8" fmla="*/ 324 w 324"/>
              <a:gd name="T9" fmla="*/ 162 h 323"/>
              <a:gd name="T10" fmla="*/ 276 w 324"/>
              <a:gd name="T11" fmla="*/ 47 h 323"/>
              <a:gd name="T12" fmla="*/ 162 w 324"/>
              <a:gd name="T13" fmla="*/ 0 h 3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24" h="323">
                <a:moveTo>
                  <a:pt x="162" y="0"/>
                </a:moveTo>
                <a:cubicBezTo>
                  <a:pt x="119" y="0"/>
                  <a:pt x="78" y="17"/>
                  <a:pt x="48" y="47"/>
                </a:cubicBezTo>
                <a:cubicBezTo>
                  <a:pt x="17" y="78"/>
                  <a:pt x="0" y="118"/>
                  <a:pt x="0" y="162"/>
                </a:cubicBezTo>
                <a:cubicBezTo>
                  <a:pt x="0" y="251"/>
                  <a:pt x="73" y="323"/>
                  <a:pt x="162" y="323"/>
                </a:cubicBezTo>
                <a:cubicBezTo>
                  <a:pt x="251" y="323"/>
                  <a:pt x="324" y="251"/>
                  <a:pt x="324" y="162"/>
                </a:cubicBezTo>
                <a:cubicBezTo>
                  <a:pt x="324" y="118"/>
                  <a:pt x="307" y="78"/>
                  <a:pt x="276" y="47"/>
                </a:cubicBezTo>
                <a:cubicBezTo>
                  <a:pt x="246" y="17"/>
                  <a:pt x="205" y="0"/>
                  <a:pt x="162" y="0"/>
                </a:cubicBezTo>
                <a:close/>
              </a:path>
            </a:pathLst>
          </a:custGeom>
          <a:solidFill>
            <a:srgbClr val="787CB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BAFF93A-FB5F-4E8B-8D93-FE193142C076}"/>
              </a:ext>
            </a:extLst>
          </p:cNvPr>
          <p:cNvCxnSpPr>
            <a:cxnSpLocks/>
          </p:cNvCxnSpPr>
          <p:nvPr/>
        </p:nvCxnSpPr>
        <p:spPr>
          <a:xfrm>
            <a:off x="6096000" y="2512848"/>
            <a:ext cx="0" cy="1832305"/>
          </a:xfrm>
          <a:prstGeom prst="line">
            <a:avLst/>
          </a:prstGeom>
          <a:ln w="152400" cap="flat">
            <a:solidFill>
              <a:srgbClr val="787CB5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Slide Number Placeholder 6">
            <a:extLst>
              <a:ext uri="{FF2B5EF4-FFF2-40B4-BE49-F238E27FC236}">
                <a16:creationId xmlns:a16="http://schemas.microsoft.com/office/drawing/2014/main" id="{F405E4D7-7891-4448-ACE5-F6AF2483BB76}"/>
              </a:ext>
            </a:extLst>
          </p:cNvPr>
          <p:cNvSpPr txBox="1">
            <a:spLocks/>
          </p:cNvSpPr>
          <p:nvPr/>
        </p:nvSpPr>
        <p:spPr>
          <a:xfrm>
            <a:off x="11425085" y="366734"/>
            <a:ext cx="651079" cy="2706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500" kern="1200">
                <a:solidFill>
                  <a:schemeClr val="bg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2ECA992-A3F4-43F5-9894-C8C908A8F4D0}" type="slidenum">
              <a:rPr lang="en-US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/>
              <a:t>7</a:t>
            </a:fld>
            <a:endParaRPr lang="en-US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BF0944D-11BF-471E-B43B-4795073980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543" y="213671"/>
            <a:ext cx="534412" cy="288499"/>
          </a:xfrm>
          <a:prstGeom prst="rect">
            <a:avLst/>
          </a:prstGeom>
        </p:spPr>
      </p:pic>
      <p:sp>
        <p:nvSpPr>
          <p:cNvPr id="3" name="Title 3">
            <a:extLst>
              <a:ext uri="{FF2B5EF4-FFF2-40B4-BE49-F238E27FC236}">
                <a16:creationId xmlns:a16="http://schemas.microsoft.com/office/drawing/2014/main" id="{C743C01C-1E94-A1CA-A02A-46E03C8E9D2D}"/>
              </a:ext>
            </a:extLst>
          </p:cNvPr>
          <p:cNvSpPr txBox="1">
            <a:spLocks/>
          </p:cNvSpPr>
          <p:nvPr/>
        </p:nvSpPr>
        <p:spPr>
          <a:xfrm>
            <a:off x="6409538" y="3813659"/>
            <a:ext cx="4471741" cy="1483331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txBody>
          <a:bodyPr lIns="91440" tIns="45720" rIns="91440" bIns="45720" anchor="t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kern="12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>
              <a:lnSpc>
                <a:spcPts val="6000"/>
              </a:lnSpc>
            </a:pPr>
            <a:r>
              <a:rPr lang="en-GB" sz="6600" b="1" u="sng" spc="-300" dirty="0">
                <a:ln w="12700">
                  <a:solidFill>
                    <a:schemeClr val="bg1"/>
                  </a:solidFill>
                </a:ln>
                <a:noFill/>
                <a:effectLst>
                  <a:outerShdw blurRad="63500" dist="50800" dir="5400000" algn="t" rotWithShape="0">
                    <a:prstClr val="black">
                      <a:alpha val="15000"/>
                    </a:prstClr>
                  </a:outerShdw>
                </a:effectLst>
                <a:latin typeface="Montserrat Black"/>
                <a:ea typeface="Open Sans bold"/>
                <a:cs typeface="Open Sans bold"/>
              </a:rPr>
              <a:t>MVC</a:t>
            </a:r>
            <a:endParaRPr lang="fr-FR" sz="6600" u="sng"/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E86AE4F5-1521-94D4-5F7D-4922FEF4966D}"/>
              </a:ext>
            </a:extLst>
          </p:cNvPr>
          <p:cNvSpPr txBox="1">
            <a:spLocks/>
          </p:cNvSpPr>
          <p:nvPr/>
        </p:nvSpPr>
        <p:spPr>
          <a:xfrm>
            <a:off x="2206" y="1530077"/>
            <a:ext cx="12189222" cy="174840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91440" tIns="45720" rIns="91440" bIns="45720" anchor="t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kern="12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>
              <a:lnSpc>
                <a:spcPts val="6000"/>
              </a:lnSpc>
            </a:pPr>
            <a:endParaRPr lang="en-GB" sz="6600" spc="-300" dirty="0">
              <a:ln w="12700">
                <a:solidFill>
                  <a:prstClr val="white"/>
                </a:solidFill>
              </a:ln>
              <a:solidFill>
                <a:srgbClr val="787CB5"/>
              </a:solidFill>
              <a:effectLst>
                <a:outerShdw blurRad="63500" dist="50800" dir="5400000" algn="t" rotWithShape="0">
                  <a:prstClr val="black">
                    <a:alpha val="15000"/>
                  </a:prstClr>
                </a:outerShdw>
              </a:effectLst>
              <a:latin typeface="Montserrat Black"/>
              <a:ea typeface="Open Sans bold"/>
              <a:cs typeface="Open Sans bold"/>
            </a:endParaRPr>
          </a:p>
          <a:p>
            <a:pPr>
              <a:lnSpc>
                <a:spcPts val="6000"/>
              </a:lnSpc>
            </a:pPr>
            <a:r>
              <a:rPr lang="en-GB" sz="6600" spc="-300" dirty="0">
                <a:ln w="12700">
                  <a:solidFill>
                    <a:prstClr val="white"/>
                  </a:solidFill>
                </a:ln>
                <a:solidFill>
                  <a:srgbClr val="787CB5"/>
                </a:solidFill>
                <a:effectLst>
                  <a:outerShdw blurRad="63500" dist="50800" dir="5400000" algn="t" rotWithShape="0">
                    <a:prstClr val="black">
                      <a:alpha val="15000"/>
                    </a:prstClr>
                  </a:outerShdw>
                </a:effectLst>
                <a:latin typeface="Montserrat Black"/>
                <a:ea typeface="Open Sans bold"/>
                <a:cs typeface="Open Sans bold"/>
              </a:rPr>
              <a:t>MULTICOUCHE ET</a:t>
            </a:r>
            <a:endParaRPr lang="en-GB" dirty="0"/>
          </a:p>
          <a:p>
            <a:pPr>
              <a:lnSpc>
                <a:spcPts val="6000"/>
              </a:lnSpc>
            </a:pPr>
            <a:endParaRPr lang="en-GB" sz="6600" spc="-300" dirty="0">
              <a:ln w="12700">
                <a:solidFill>
                  <a:prstClr val="white"/>
                </a:solidFill>
              </a:ln>
              <a:solidFill>
                <a:srgbClr val="787CB5"/>
              </a:solidFill>
              <a:effectLst>
                <a:outerShdw blurRad="63500" dist="50800" dir="5400000" algn="t" rotWithShape="0">
                  <a:prstClr val="black">
                    <a:alpha val="15000"/>
                  </a:prstClr>
                </a:outerShdw>
              </a:effectLst>
              <a:latin typeface="Montserrat Black"/>
            </a:endParaRPr>
          </a:p>
          <a:p>
            <a:pPr>
              <a:lnSpc>
                <a:spcPts val="6000"/>
              </a:lnSpc>
            </a:pPr>
            <a:r>
              <a:rPr lang="en-GB" sz="6600" spc="-300" dirty="0">
                <a:ln w="12700">
                  <a:solidFill>
                    <a:prstClr val="white"/>
                  </a:solidFill>
                </a:ln>
                <a:solidFill>
                  <a:srgbClr val="787CB5"/>
                </a:solidFill>
                <a:effectLst>
                  <a:outerShdw blurRad="63500" dist="50800" dir="5400000" algn="t" rotWithShape="0">
                    <a:prstClr val="black">
                      <a:alpha val="15000"/>
                    </a:prstClr>
                  </a:outerShdw>
                </a:effectLst>
                <a:latin typeface="Montserrat Black"/>
                <a:ea typeface="Open Sans bold"/>
                <a:cs typeface="Open Sans bold"/>
              </a:rPr>
              <a:t>PRINCIPES         </a:t>
            </a:r>
            <a:endParaRPr lang="en-GB" sz="6600" spc="-300" dirty="0">
              <a:ln w="12700">
                <a:solidFill>
                  <a:prstClr val="white"/>
                </a:solidFill>
              </a:ln>
              <a:solidFill>
                <a:srgbClr val="787CB5"/>
              </a:solidFill>
              <a:effectLst>
                <a:outerShdw blurRad="63500" dist="50800" dir="5400000" algn="t" rotWithShape="0">
                  <a:prstClr val="black">
                    <a:alpha val="15000"/>
                  </a:prstClr>
                </a:outerShdw>
              </a:effectLst>
              <a:latin typeface="Montserrat Black"/>
            </a:endParaRPr>
          </a:p>
        </p:txBody>
      </p:sp>
      <p:pic>
        <p:nvPicPr>
          <p:cNvPr id="4" name="Image 2">
            <a:extLst>
              <a:ext uri="{FF2B5EF4-FFF2-40B4-BE49-F238E27FC236}">
                <a16:creationId xmlns:a16="http://schemas.microsoft.com/office/drawing/2014/main" id="{D785A297-E3B3-DBBE-282E-7F3AD6F9B6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77076" y="5869588"/>
            <a:ext cx="1826225" cy="864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254727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D5AA788-E9C1-4B82-8ADE-5F1FBFEA6390}"/>
              </a:ext>
            </a:extLst>
          </p:cNvPr>
          <p:cNvSpPr/>
          <p:nvPr/>
        </p:nvSpPr>
        <p:spPr>
          <a:xfrm>
            <a:off x="6096004" y="0"/>
            <a:ext cx="6095996" cy="6858000"/>
          </a:xfrm>
          <a:prstGeom prst="rect">
            <a:avLst/>
          </a:prstGeom>
          <a:solidFill>
            <a:srgbClr val="B0B3D6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 19">
            <a:extLst>
              <a:ext uri="{FF2B5EF4-FFF2-40B4-BE49-F238E27FC236}">
                <a16:creationId xmlns:a16="http://schemas.microsoft.com/office/drawing/2014/main" id="{BC20E670-2399-4A97-996B-D43FFB7F9C9A}"/>
              </a:ext>
            </a:extLst>
          </p:cNvPr>
          <p:cNvSpPr>
            <a:spLocks/>
          </p:cNvSpPr>
          <p:nvPr/>
        </p:nvSpPr>
        <p:spPr bwMode="auto">
          <a:xfrm>
            <a:off x="11506250" y="258642"/>
            <a:ext cx="488750" cy="486853"/>
          </a:xfrm>
          <a:custGeom>
            <a:avLst/>
            <a:gdLst>
              <a:gd name="T0" fmla="*/ 162 w 324"/>
              <a:gd name="T1" fmla="*/ 0 h 323"/>
              <a:gd name="T2" fmla="*/ 48 w 324"/>
              <a:gd name="T3" fmla="*/ 47 h 323"/>
              <a:gd name="T4" fmla="*/ 0 w 324"/>
              <a:gd name="T5" fmla="*/ 162 h 323"/>
              <a:gd name="T6" fmla="*/ 162 w 324"/>
              <a:gd name="T7" fmla="*/ 323 h 323"/>
              <a:gd name="T8" fmla="*/ 324 w 324"/>
              <a:gd name="T9" fmla="*/ 162 h 323"/>
              <a:gd name="T10" fmla="*/ 276 w 324"/>
              <a:gd name="T11" fmla="*/ 47 h 323"/>
              <a:gd name="T12" fmla="*/ 162 w 324"/>
              <a:gd name="T13" fmla="*/ 0 h 3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24" h="323">
                <a:moveTo>
                  <a:pt x="162" y="0"/>
                </a:moveTo>
                <a:cubicBezTo>
                  <a:pt x="119" y="0"/>
                  <a:pt x="78" y="17"/>
                  <a:pt x="48" y="47"/>
                </a:cubicBezTo>
                <a:cubicBezTo>
                  <a:pt x="17" y="78"/>
                  <a:pt x="0" y="118"/>
                  <a:pt x="0" y="162"/>
                </a:cubicBezTo>
                <a:cubicBezTo>
                  <a:pt x="0" y="251"/>
                  <a:pt x="73" y="323"/>
                  <a:pt x="162" y="323"/>
                </a:cubicBezTo>
                <a:cubicBezTo>
                  <a:pt x="251" y="323"/>
                  <a:pt x="324" y="251"/>
                  <a:pt x="324" y="162"/>
                </a:cubicBezTo>
                <a:cubicBezTo>
                  <a:pt x="324" y="118"/>
                  <a:pt x="307" y="78"/>
                  <a:pt x="276" y="47"/>
                </a:cubicBezTo>
                <a:cubicBezTo>
                  <a:pt x="246" y="17"/>
                  <a:pt x="205" y="0"/>
                  <a:pt x="162" y="0"/>
                </a:cubicBezTo>
                <a:close/>
              </a:path>
            </a:pathLst>
          </a:custGeom>
          <a:solidFill>
            <a:srgbClr val="787CB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BAFF93A-FB5F-4E8B-8D93-FE193142C076}"/>
              </a:ext>
            </a:extLst>
          </p:cNvPr>
          <p:cNvCxnSpPr>
            <a:cxnSpLocks/>
          </p:cNvCxnSpPr>
          <p:nvPr/>
        </p:nvCxnSpPr>
        <p:spPr>
          <a:xfrm>
            <a:off x="6096000" y="2512848"/>
            <a:ext cx="0" cy="1832305"/>
          </a:xfrm>
          <a:prstGeom prst="line">
            <a:avLst/>
          </a:prstGeom>
          <a:ln w="152400" cap="flat">
            <a:solidFill>
              <a:srgbClr val="787CB5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Slide Number Placeholder 6">
            <a:extLst>
              <a:ext uri="{FF2B5EF4-FFF2-40B4-BE49-F238E27FC236}">
                <a16:creationId xmlns:a16="http://schemas.microsoft.com/office/drawing/2014/main" id="{F405E4D7-7891-4448-ACE5-F6AF2483BB76}"/>
              </a:ext>
            </a:extLst>
          </p:cNvPr>
          <p:cNvSpPr txBox="1">
            <a:spLocks/>
          </p:cNvSpPr>
          <p:nvPr/>
        </p:nvSpPr>
        <p:spPr>
          <a:xfrm>
            <a:off x="11425085" y="366734"/>
            <a:ext cx="651079" cy="2706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500" kern="1200">
                <a:solidFill>
                  <a:schemeClr val="bg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2ECA992-A3F4-43F5-9894-C8C908A8F4D0}" type="slidenum">
              <a:rPr lang="en-US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/>
              <a:t>8</a:t>
            </a:fld>
            <a:endParaRPr lang="en-US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BF0944D-11BF-471E-B43B-4795073980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543" y="213671"/>
            <a:ext cx="534412" cy="288499"/>
          </a:xfrm>
          <a:prstGeom prst="rect">
            <a:avLst/>
          </a:prstGeom>
        </p:spPr>
      </p:pic>
      <p:sp>
        <p:nvSpPr>
          <p:cNvPr id="29" name="Title 3">
            <a:extLst>
              <a:ext uri="{FF2B5EF4-FFF2-40B4-BE49-F238E27FC236}">
                <a16:creationId xmlns:a16="http://schemas.microsoft.com/office/drawing/2014/main" id="{21A1BBB3-07A6-4B9A-AC07-274BA71DF3D1}"/>
              </a:ext>
            </a:extLst>
          </p:cNvPr>
          <p:cNvSpPr txBox="1">
            <a:spLocks/>
          </p:cNvSpPr>
          <p:nvPr/>
        </p:nvSpPr>
        <p:spPr>
          <a:xfrm>
            <a:off x="6908131" y="690400"/>
            <a:ext cx="4471741" cy="758962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txBody>
          <a:bodyPr lIns="91440" tIns="45720" rIns="91440" bIns="45720" anchor="t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kern="12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>
              <a:lnSpc>
                <a:spcPts val="6000"/>
              </a:lnSpc>
            </a:pPr>
            <a:r>
              <a:rPr lang="en-GB" sz="6000" spc="-300" dirty="0">
                <a:ln w="12700">
                  <a:solidFill>
                    <a:schemeClr val="bg1"/>
                  </a:solidFill>
                </a:ln>
                <a:noFill/>
                <a:effectLst>
                  <a:outerShdw blurRad="63500" dist="50800" dir="5400000" algn="t" rotWithShape="0">
                    <a:prstClr val="black">
                      <a:alpha val="15000"/>
                    </a:prstClr>
                  </a:outerShdw>
                </a:effectLst>
                <a:latin typeface="Montserrat Black"/>
                <a:ea typeface="Open Sans bold"/>
                <a:cs typeface="Open Sans bold"/>
              </a:rPr>
              <a:t>MVC</a:t>
            </a:r>
            <a:endParaRPr lang="fr-FR" sz="6000" dirty="0"/>
          </a:p>
        </p:txBody>
      </p:sp>
      <p:sp>
        <p:nvSpPr>
          <p:cNvPr id="30" name="Title 3">
            <a:extLst>
              <a:ext uri="{FF2B5EF4-FFF2-40B4-BE49-F238E27FC236}">
                <a16:creationId xmlns:a16="http://schemas.microsoft.com/office/drawing/2014/main" id="{6E63A000-D085-436D-8811-C840AADC725A}"/>
              </a:ext>
            </a:extLst>
          </p:cNvPr>
          <p:cNvSpPr txBox="1">
            <a:spLocks/>
          </p:cNvSpPr>
          <p:nvPr/>
        </p:nvSpPr>
        <p:spPr>
          <a:xfrm>
            <a:off x="374884" y="702102"/>
            <a:ext cx="4909288" cy="828747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txBody>
          <a:bodyPr lIns="91440" tIns="45720" rIns="91440" bIns="45720" anchor="t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kern="12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>
              <a:lnSpc>
                <a:spcPts val="6000"/>
              </a:lnSpc>
            </a:pPr>
            <a:r>
              <a:rPr lang="en-GB" sz="6000" spc="-300" dirty="0" err="1">
                <a:ln w="12700">
                  <a:solidFill>
                    <a:schemeClr val="bg1"/>
                  </a:solidFill>
                </a:ln>
                <a:solidFill>
                  <a:srgbClr val="787CB5"/>
                </a:solidFill>
                <a:effectLst>
                  <a:outerShdw blurRad="63500" dist="50800" dir="5400000" algn="t" rotWithShape="0">
                    <a:prstClr val="black">
                      <a:alpha val="15000"/>
                    </a:prstClr>
                  </a:outerShdw>
                </a:effectLst>
                <a:latin typeface="Montserrat Black"/>
                <a:ea typeface="Open Sans bold"/>
                <a:cs typeface="Open Sans bold"/>
              </a:rPr>
              <a:t>Multicouche</a:t>
            </a:r>
            <a:endParaRPr lang="en-GB" sz="6000" spc="-300">
              <a:ln w="12700">
                <a:solidFill>
                  <a:prstClr val="white"/>
                </a:solidFill>
              </a:ln>
              <a:solidFill>
                <a:srgbClr val="787CB5"/>
              </a:solidFill>
              <a:effectLst>
                <a:outerShdw blurRad="63500" dist="50800" dir="5400000" algn="t" rotWithShape="0">
                  <a:prstClr val="black">
                    <a:alpha val="15000"/>
                  </a:prstClr>
                </a:outerShdw>
              </a:effectLst>
              <a:latin typeface="Montserrat Black" panose="00000A00000000000000" pitchFamily="50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AF21A94-4FBA-4D5B-A91D-A8F7A1EE13A3}"/>
              </a:ext>
            </a:extLst>
          </p:cNvPr>
          <p:cNvSpPr/>
          <p:nvPr/>
        </p:nvSpPr>
        <p:spPr>
          <a:xfrm>
            <a:off x="6100221" y="6062757"/>
            <a:ext cx="6087559" cy="646331"/>
          </a:xfrm>
          <a:prstGeom prst="rect">
            <a:avLst/>
          </a:prstGeom>
          <a:ln>
            <a:noFill/>
          </a:ln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fr-FR" b="1" dirty="0">
                <a:solidFill>
                  <a:srgbClr val="36382E"/>
                </a:solidFill>
                <a:latin typeface="Montserrat"/>
              </a:rPr>
              <a:t>Schéma du patron de conception</a:t>
            </a:r>
            <a:endParaRPr lang="fr-FR" dirty="0">
              <a:solidFill>
                <a:srgbClr val="000000"/>
              </a:solidFill>
              <a:latin typeface="Calibri" panose="020F0502020204030204"/>
              <a:cs typeface="Calibri" panose="020F0502020204030204"/>
            </a:endParaRPr>
          </a:p>
          <a:p>
            <a:pPr algn="ctr"/>
            <a:r>
              <a:rPr lang="fr-FR" b="1" dirty="0">
                <a:solidFill>
                  <a:srgbClr val="36382E"/>
                </a:solidFill>
                <a:latin typeface="Montserrat"/>
              </a:rPr>
              <a:t> MVC – Model View Controller</a:t>
            </a:r>
            <a:endParaRPr lang="fr-FR">
              <a:cs typeface="Calibri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2154C24-9337-4929-B7EA-0A3924B61C1E}"/>
              </a:ext>
            </a:extLst>
          </p:cNvPr>
          <p:cNvSpPr/>
          <p:nvPr/>
        </p:nvSpPr>
        <p:spPr>
          <a:xfrm>
            <a:off x="-2315" y="6100005"/>
            <a:ext cx="6093661" cy="646331"/>
          </a:xfrm>
          <a:prstGeom prst="rect">
            <a:avLst/>
          </a:prstGeom>
          <a:ln>
            <a:noFill/>
          </a:ln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fr-FR" b="1" dirty="0">
                <a:solidFill>
                  <a:srgbClr val="36382E"/>
                </a:solidFill>
                <a:latin typeface="Montserrat"/>
              </a:rPr>
              <a:t>Répartition des tâches, allègement des processus </a:t>
            </a:r>
            <a:endParaRPr lang="fr-FR" dirty="0"/>
          </a:p>
        </p:txBody>
      </p:sp>
      <p:pic>
        <p:nvPicPr>
          <p:cNvPr id="2" name="Image 3">
            <a:extLst>
              <a:ext uri="{FF2B5EF4-FFF2-40B4-BE49-F238E27FC236}">
                <a16:creationId xmlns:a16="http://schemas.microsoft.com/office/drawing/2014/main" id="{FE4964D2-31B5-35FD-B795-43FB68820B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752" y="1729305"/>
            <a:ext cx="4988010" cy="3943749"/>
          </a:xfrm>
          <a:prstGeom prst="rect">
            <a:avLst/>
          </a:prstGeom>
        </p:spPr>
      </p:pic>
      <p:pic>
        <p:nvPicPr>
          <p:cNvPr id="4" name="Image 5">
            <a:extLst>
              <a:ext uri="{FF2B5EF4-FFF2-40B4-BE49-F238E27FC236}">
                <a16:creationId xmlns:a16="http://schemas.microsoft.com/office/drawing/2014/main" id="{4D5F10F1-DCCB-02DE-6A7B-90A5A42A1C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6771" y="1698986"/>
            <a:ext cx="6572014" cy="4118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675635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D5AA788-E9C1-4B82-8ADE-5F1FBFEA6390}"/>
              </a:ext>
            </a:extLst>
          </p:cNvPr>
          <p:cNvSpPr/>
          <p:nvPr/>
        </p:nvSpPr>
        <p:spPr>
          <a:xfrm>
            <a:off x="6096004" y="0"/>
            <a:ext cx="6095996" cy="6858000"/>
          </a:xfrm>
          <a:prstGeom prst="rect">
            <a:avLst/>
          </a:prstGeom>
          <a:solidFill>
            <a:srgbClr val="B0B3D6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 19">
            <a:extLst>
              <a:ext uri="{FF2B5EF4-FFF2-40B4-BE49-F238E27FC236}">
                <a16:creationId xmlns:a16="http://schemas.microsoft.com/office/drawing/2014/main" id="{BC20E670-2399-4A97-996B-D43FFB7F9C9A}"/>
              </a:ext>
            </a:extLst>
          </p:cNvPr>
          <p:cNvSpPr>
            <a:spLocks/>
          </p:cNvSpPr>
          <p:nvPr/>
        </p:nvSpPr>
        <p:spPr bwMode="auto">
          <a:xfrm>
            <a:off x="11506250" y="258642"/>
            <a:ext cx="488750" cy="486853"/>
          </a:xfrm>
          <a:custGeom>
            <a:avLst/>
            <a:gdLst>
              <a:gd name="T0" fmla="*/ 162 w 324"/>
              <a:gd name="T1" fmla="*/ 0 h 323"/>
              <a:gd name="T2" fmla="*/ 48 w 324"/>
              <a:gd name="T3" fmla="*/ 47 h 323"/>
              <a:gd name="T4" fmla="*/ 0 w 324"/>
              <a:gd name="T5" fmla="*/ 162 h 323"/>
              <a:gd name="T6" fmla="*/ 162 w 324"/>
              <a:gd name="T7" fmla="*/ 323 h 323"/>
              <a:gd name="T8" fmla="*/ 324 w 324"/>
              <a:gd name="T9" fmla="*/ 162 h 323"/>
              <a:gd name="T10" fmla="*/ 276 w 324"/>
              <a:gd name="T11" fmla="*/ 47 h 323"/>
              <a:gd name="T12" fmla="*/ 162 w 324"/>
              <a:gd name="T13" fmla="*/ 0 h 3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24" h="323">
                <a:moveTo>
                  <a:pt x="162" y="0"/>
                </a:moveTo>
                <a:cubicBezTo>
                  <a:pt x="119" y="0"/>
                  <a:pt x="78" y="17"/>
                  <a:pt x="48" y="47"/>
                </a:cubicBezTo>
                <a:cubicBezTo>
                  <a:pt x="17" y="78"/>
                  <a:pt x="0" y="118"/>
                  <a:pt x="0" y="162"/>
                </a:cubicBezTo>
                <a:cubicBezTo>
                  <a:pt x="0" y="251"/>
                  <a:pt x="73" y="323"/>
                  <a:pt x="162" y="323"/>
                </a:cubicBezTo>
                <a:cubicBezTo>
                  <a:pt x="251" y="323"/>
                  <a:pt x="324" y="251"/>
                  <a:pt x="324" y="162"/>
                </a:cubicBezTo>
                <a:cubicBezTo>
                  <a:pt x="324" y="118"/>
                  <a:pt x="307" y="78"/>
                  <a:pt x="276" y="47"/>
                </a:cubicBezTo>
                <a:cubicBezTo>
                  <a:pt x="246" y="17"/>
                  <a:pt x="205" y="0"/>
                  <a:pt x="162" y="0"/>
                </a:cubicBezTo>
                <a:close/>
              </a:path>
            </a:pathLst>
          </a:custGeom>
          <a:solidFill>
            <a:srgbClr val="787CB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BAFF93A-FB5F-4E8B-8D93-FE193142C076}"/>
              </a:ext>
            </a:extLst>
          </p:cNvPr>
          <p:cNvCxnSpPr>
            <a:cxnSpLocks/>
          </p:cNvCxnSpPr>
          <p:nvPr/>
        </p:nvCxnSpPr>
        <p:spPr>
          <a:xfrm>
            <a:off x="6096000" y="2512848"/>
            <a:ext cx="0" cy="1832305"/>
          </a:xfrm>
          <a:prstGeom prst="line">
            <a:avLst/>
          </a:prstGeom>
          <a:ln w="152400" cap="flat">
            <a:solidFill>
              <a:srgbClr val="787CB5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Slide Number Placeholder 6">
            <a:extLst>
              <a:ext uri="{FF2B5EF4-FFF2-40B4-BE49-F238E27FC236}">
                <a16:creationId xmlns:a16="http://schemas.microsoft.com/office/drawing/2014/main" id="{F405E4D7-7891-4448-ACE5-F6AF2483BB76}"/>
              </a:ext>
            </a:extLst>
          </p:cNvPr>
          <p:cNvSpPr txBox="1">
            <a:spLocks/>
          </p:cNvSpPr>
          <p:nvPr/>
        </p:nvSpPr>
        <p:spPr>
          <a:xfrm>
            <a:off x="11425085" y="366734"/>
            <a:ext cx="651079" cy="2706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500" kern="1200">
                <a:solidFill>
                  <a:schemeClr val="bg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2ECA992-A3F4-43F5-9894-C8C908A8F4D0}" type="slidenum">
              <a:rPr lang="en-US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/>
              <a:t>9</a:t>
            </a:fld>
            <a:endParaRPr lang="en-US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BF0944D-11BF-471E-B43B-4795073980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543" y="213671"/>
            <a:ext cx="534412" cy="288499"/>
          </a:xfrm>
          <a:prstGeom prst="rect">
            <a:avLst/>
          </a:prstGeom>
        </p:spPr>
      </p:pic>
      <p:sp>
        <p:nvSpPr>
          <p:cNvPr id="3" name="Title 3">
            <a:extLst>
              <a:ext uri="{FF2B5EF4-FFF2-40B4-BE49-F238E27FC236}">
                <a16:creationId xmlns:a16="http://schemas.microsoft.com/office/drawing/2014/main" id="{C743C01C-1E94-A1CA-A02A-46E03C8E9D2D}"/>
              </a:ext>
            </a:extLst>
          </p:cNvPr>
          <p:cNvSpPr txBox="1">
            <a:spLocks/>
          </p:cNvSpPr>
          <p:nvPr/>
        </p:nvSpPr>
        <p:spPr>
          <a:xfrm>
            <a:off x="6550650" y="3804253"/>
            <a:ext cx="4471741" cy="1690294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txBody>
          <a:bodyPr lIns="91440" tIns="45720" rIns="91440" bIns="45720" anchor="t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kern="12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>
              <a:lnSpc>
                <a:spcPts val="6000"/>
              </a:lnSpc>
            </a:pPr>
            <a:r>
              <a:rPr lang="en-GB" sz="6600" b="1" u="sng" spc="-300" dirty="0">
                <a:ln w="12700">
                  <a:solidFill>
                    <a:schemeClr val="bg1"/>
                  </a:solidFill>
                </a:ln>
                <a:noFill/>
                <a:effectLst>
                  <a:outerShdw blurRad="63500" dist="50800" dir="5400000" algn="t" rotWithShape="0">
                    <a:prstClr val="black">
                      <a:alpha val="15000"/>
                    </a:prstClr>
                  </a:outerShdw>
                </a:effectLst>
                <a:latin typeface="Montserrat Black"/>
                <a:ea typeface="Open Sans bold"/>
                <a:cs typeface="Open Sans bold"/>
              </a:rPr>
              <a:t>WEB</a:t>
            </a:r>
            <a:endParaRPr lang="fr-FR" sz="6600" u="sng"/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E86AE4F5-1521-94D4-5F7D-4922FEF4966D}"/>
              </a:ext>
            </a:extLst>
          </p:cNvPr>
          <p:cNvSpPr txBox="1">
            <a:spLocks/>
          </p:cNvSpPr>
          <p:nvPr/>
        </p:nvSpPr>
        <p:spPr>
          <a:xfrm>
            <a:off x="2206" y="1530077"/>
            <a:ext cx="12189222" cy="174840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91440" tIns="45720" rIns="91440" bIns="45720" anchor="t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kern="12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>
              <a:lnSpc>
                <a:spcPts val="6000"/>
              </a:lnSpc>
            </a:pPr>
            <a:endParaRPr lang="en-GB" sz="6600" spc="-300" dirty="0">
              <a:ln w="12700">
                <a:solidFill>
                  <a:prstClr val="white"/>
                </a:solidFill>
              </a:ln>
              <a:solidFill>
                <a:srgbClr val="787CB5"/>
              </a:solidFill>
              <a:effectLst>
                <a:outerShdw blurRad="63500" dist="50800" dir="5400000" algn="t" rotWithShape="0">
                  <a:prstClr val="black">
                    <a:alpha val="15000"/>
                  </a:prstClr>
                </a:outerShdw>
              </a:effectLst>
              <a:latin typeface="Montserrat Black"/>
              <a:ea typeface="Open Sans bold"/>
              <a:cs typeface="Open Sans bold"/>
            </a:endParaRPr>
          </a:p>
          <a:p>
            <a:pPr>
              <a:lnSpc>
                <a:spcPts val="6000"/>
              </a:lnSpc>
            </a:pPr>
            <a:r>
              <a:rPr lang="en-GB" sz="6600" spc="-300" dirty="0">
                <a:ln w="12700">
                  <a:solidFill>
                    <a:prstClr val="white"/>
                  </a:solidFill>
                </a:ln>
                <a:solidFill>
                  <a:srgbClr val="787CB5"/>
                </a:solidFill>
                <a:effectLst>
                  <a:outerShdw blurRad="63500" dist="50800" dir="5400000" algn="t" rotWithShape="0">
                    <a:prstClr val="black">
                      <a:alpha val="15000"/>
                    </a:prstClr>
                  </a:outerShdw>
                </a:effectLst>
                <a:latin typeface="Montserrat Black"/>
                <a:ea typeface="Open Sans bold"/>
                <a:cs typeface="Open Sans bold"/>
              </a:rPr>
              <a:t>AUTOMATISATION</a:t>
            </a:r>
            <a:endParaRPr lang="en-GB" sz="6600" spc="-300" dirty="0">
              <a:ln w="12700">
                <a:solidFill>
                  <a:prstClr val="white"/>
                </a:solidFill>
              </a:ln>
              <a:solidFill>
                <a:srgbClr val="787CB5"/>
              </a:solidFill>
              <a:effectLst>
                <a:outerShdw blurRad="63500" dist="50800" dir="5400000" algn="t" rotWithShape="0">
                  <a:prstClr val="black">
                    <a:alpha val="15000"/>
                  </a:prstClr>
                </a:outerShdw>
              </a:effectLst>
              <a:latin typeface="Montserrat Black" panose="00000A00000000000000" pitchFamily="50" charset="0"/>
            </a:endParaRPr>
          </a:p>
          <a:p>
            <a:pPr>
              <a:lnSpc>
                <a:spcPts val="6000"/>
              </a:lnSpc>
            </a:pPr>
            <a:endParaRPr lang="en-GB" sz="6600" spc="-300" dirty="0">
              <a:ln w="12700">
                <a:solidFill>
                  <a:prstClr val="white"/>
                </a:solidFill>
              </a:ln>
              <a:solidFill>
                <a:srgbClr val="787CB5"/>
              </a:solidFill>
              <a:effectLst>
                <a:outerShdw blurRad="63500" dist="50800" dir="5400000" algn="t" rotWithShape="0">
                  <a:prstClr val="black">
                    <a:alpha val="15000"/>
                  </a:prstClr>
                </a:outerShdw>
              </a:effectLst>
              <a:latin typeface="Montserrat Black"/>
              <a:ea typeface="Open Sans bold"/>
              <a:cs typeface="Open Sans bold"/>
            </a:endParaRPr>
          </a:p>
          <a:p>
            <a:pPr>
              <a:lnSpc>
                <a:spcPts val="6000"/>
              </a:lnSpc>
            </a:pPr>
            <a:r>
              <a:rPr lang="en-GB" sz="6600" spc="-300" dirty="0">
                <a:ln w="12700">
                  <a:solidFill>
                    <a:prstClr val="white"/>
                  </a:solidFill>
                </a:ln>
                <a:solidFill>
                  <a:srgbClr val="787CB5"/>
                </a:solidFill>
                <a:effectLst>
                  <a:outerShdw blurRad="63500" dist="50800" dir="5400000" algn="t" rotWithShape="0">
                    <a:prstClr val="black">
                      <a:alpha val="15000"/>
                    </a:prstClr>
                  </a:outerShdw>
                </a:effectLst>
                <a:latin typeface="Montserrat Black"/>
                <a:ea typeface="Open Sans bold"/>
                <a:cs typeface="Open Sans bold"/>
              </a:rPr>
              <a:t>D'UNE PAGE          </a:t>
            </a:r>
            <a:r>
              <a:rPr lang="en-GB" sz="6600" b="1" spc="-300" dirty="0">
                <a:ln w="12700">
                  <a:solidFill>
                    <a:prstClr val="white"/>
                  </a:solidFill>
                </a:ln>
                <a:effectLst>
                  <a:outerShdw blurRad="63500" dist="50800" dir="5400000" algn="t" rotWithShape="0">
                    <a:prstClr val="black">
                      <a:alpha val="15000"/>
                    </a:prstClr>
                  </a:outerShdw>
                </a:effectLst>
                <a:latin typeface="Montserrat Black"/>
                <a:ea typeface="Open Sans bold"/>
                <a:cs typeface="Open Sans bold"/>
              </a:rPr>
              <a:t> </a:t>
            </a:r>
          </a:p>
        </p:txBody>
      </p:sp>
      <p:pic>
        <p:nvPicPr>
          <p:cNvPr id="4" name="Image 2">
            <a:extLst>
              <a:ext uri="{FF2B5EF4-FFF2-40B4-BE49-F238E27FC236}">
                <a16:creationId xmlns:a16="http://schemas.microsoft.com/office/drawing/2014/main" id="{4BA8DB63-D40E-5650-F21B-9411E30482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77076" y="5869588"/>
            <a:ext cx="1826225" cy="864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120568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Theme 4">
  <a:themeElements>
    <a:clrScheme name="Color 8">
      <a:dk1>
        <a:srgbClr val="000000"/>
      </a:dk1>
      <a:lt1>
        <a:srgbClr val="FFFFFF"/>
      </a:lt1>
      <a:dk2>
        <a:srgbClr val="313032"/>
      </a:dk2>
      <a:lt2>
        <a:srgbClr val="F2F2F2"/>
      </a:lt2>
      <a:accent1>
        <a:srgbClr val="BBB8B0"/>
      </a:accent1>
      <a:accent2>
        <a:srgbClr val="A59E89"/>
      </a:accent2>
      <a:accent3>
        <a:srgbClr val="786D60"/>
      </a:accent3>
      <a:accent4>
        <a:srgbClr val="524232"/>
      </a:accent4>
      <a:accent5>
        <a:srgbClr val="2F2716"/>
      </a:accent5>
      <a:accent6>
        <a:srgbClr val="0B0700"/>
      </a:accent6>
      <a:hlink>
        <a:srgbClr val="FFFFFF"/>
      </a:hlink>
      <a:folHlink>
        <a:srgbClr val="FFFFFF"/>
      </a:folHlink>
    </a:clrScheme>
    <a:fontScheme name="Montserrat - Digit">
      <a:majorFont>
        <a:latin typeface="Montserrat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 4" id="{79E96A3F-33DB-48A9-8E8D-98DC7EAAEC96}" vid="{05D24321-D89C-4FA1-8D0B-3B85DB462322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eme1">
  <a:themeElements>
    <a:clrScheme name="Color 4">
      <a:dk1>
        <a:srgbClr val="000000"/>
      </a:dk1>
      <a:lt1>
        <a:sysClr val="window" lastClr="FFFFFF"/>
      </a:lt1>
      <a:dk2>
        <a:srgbClr val="0B3958"/>
      </a:dk2>
      <a:lt2>
        <a:srgbClr val="DBEFF9"/>
      </a:lt2>
      <a:accent1>
        <a:srgbClr val="58BFCA"/>
      </a:accent1>
      <a:accent2>
        <a:srgbClr val="14A5BA"/>
      </a:accent2>
      <a:accent3>
        <a:srgbClr val="13889F"/>
      </a:accent3>
      <a:accent4>
        <a:srgbClr val="007284"/>
      </a:accent4>
      <a:accent5>
        <a:srgbClr val="005A74"/>
      </a:accent5>
      <a:accent6>
        <a:srgbClr val="00465E"/>
      </a:accent6>
      <a:hlink>
        <a:srgbClr val="FFFFFF"/>
      </a:hlink>
      <a:folHlink>
        <a:srgbClr val="FFFFFF"/>
      </a:folHlink>
    </a:clrScheme>
    <a:fontScheme name="Montserrat - Digit">
      <a:majorFont>
        <a:latin typeface="Montserrat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1" id="{4287A8E7-D15C-49EB-81D7-AF9511F064C9}" vid="{A0C62B6B-0349-4893-BBA6-B2206071B8B4}"/>
    </a:ext>
  </a:extLst>
</a:theme>
</file>

<file path=ppt/theme/theme4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11_Theme 11</Template>
  <TotalTime>11375</TotalTime>
  <Words>440</Words>
  <Application>Microsoft Office PowerPoint</Application>
  <PresentationFormat>Grand écran</PresentationFormat>
  <Paragraphs>133</Paragraphs>
  <Slides>36</Slides>
  <Notes>36</Notes>
  <HiddenSlides>0</HiddenSlides>
  <MMClips>0</MMClips>
  <ScaleCrop>false</ScaleCrop>
  <HeadingPairs>
    <vt:vector size="4" baseType="variant">
      <vt:variant>
        <vt:lpstr>Thème</vt:lpstr>
      </vt:variant>
      <vt:variant>
        <vt:i4>3</vt:i4>
      </vt:variant>
      <vt:variant>
        <vt:lpstr>Titres des diapositives</vt:lpstr>
      </vt:variant>
      <vt:variant>
        <vt:i4>36</vt:i4>
      </vt:variant>
    </vt:vector>
  </HeadingPairs>
  <TitlesOfParts>
    <vt:vector size="39" baseType="lpstr">
      <vt:lpstr>Theme 4</vt:lpstr>
      <vt:lpstr>Custom Design</vt:lpstr>
      <vt:lpstr>Theme1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Houbi, Zina (GBS O2C DE O2I)</dc:creator>
  <cp:lastModifiedBy>Besok Live</cp:lastModifiedBy>
  <cp:revision>1992</cp:revision>
  <dcterms:created xsi:type="dcterms:W3CDTF">2021-05-14T17:15:57Z</dcterms:created>
  <dcterms:modified xsi:type="dcterms:W3CDTF">2022-11-15T18:43:30Z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a59b6cd5-d141-4a33-8bf1-0ca04484304f_Enabled">
    <vt:lpwstr>true</vt:lpwstr>
  </property>
  <property fmtid="{D5CDD505-2E9C-101B-9397-08002B2CF9AE}" pid="3" name="MSIP_Label_a59b6cd5-d141-4a33-8bf1-0ca04484304f_SetDate">
    <vt:lpwstr>2021-05-16T14:29:48Z</vt:lpwstr>
  </property>
  <property fmtid="{D5CDD505-2E9C-101B-9397-08002B2CF9AE}" pid="4" name="MSIP_Label_a59b6cd5-d141-4a33-8bf1-0ca04484304f_Method">
    <vt:lpwstr>Privileged</vt:lpwstr>
  </property>
  <property fmtid="{D5CDD505-2E9C-101B-9397-08002B2CF9AE}" pid="5" name="MSIP_Label_a59b6cd5-d141-4a33-8bf1-0ca04484304f_Name">
    <vt:lpwstr>restricted-default</vt:lpwstr>
  </property>
  <property fmtid="{D5CDD505-2E9C-101B-9397-08002B2CF9AE}" pid="6" name="MSIP_Label_a59b6cd5-d141-4a33-8bf1-0ca04484304f_SiteId">
    <vt:lpwstr>38ae3bcd-9579-4fd4-adda-b42e1495d55a</vt:lpwstr>
  </property>
  <property fmtid="{D5CDD505-2E9C-101B-9397-08002B2CF9AE}" pid="7" name="MSIP_Label_a59b6cd5-d141-4a33-8bf1-0ca04484304f_ActionId">
    <vt:lpwstr>a6f134ce-cc1d-49e1-a2f5-aa8825550180</vt:lpwstr>
  </property>
  <property fmtid="{D5CDD505-2E9C-101B-9397-08002B2CF9AE}" pid="8" name="MSIP_Label_a59b6cd5-d141-4a33-8bf1-0ca04484304f_ContentBits">
    <vt:lpwstr>0</vt:lpwstr>
  </property>
  <property fmtid="{D5CDD505-2E9C-101B-9397-08002B2CF9AE}" pid="9" name="Document_Confidentiality">
    <vt:lpwstr>Restricted</vt:lpwstr>
  </property>
</Properties>
</file>